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29"/>
  </p:notesMasterIdLst>
  <p:sldIdLst>
    <p:sldId id="256" r:id="rId3"/>
    <p:sldId id="259" r:id="rId4"/>
    <p:sldId id="262" r:id="rId5"/>
    <p:sldId id="287" r:id="rId6"/>
    <p:sldId id="265" r:id="rId7"/>
    <p:sldId id="263" r:id="rId8"/>
    <p:sldId id="268" r:id="rId9"/>
    <p:sldId id="326" r:id="rId10"/>
    <p:sldId id="324" r:id="rId11"/>
    <p:sldId id="325" r:id="rId12"/>
    <p:sldId id="280" r:id="rId13"/>
    <p:sldId id="281" r:id="rId14"/>
    <p:sldId id="318" r:id="rId15"/>
    <p:sldId id="319" r:id="rId16"/>
    <p:sldId id="320" r:id="rId17"/>
    <p:sldId id="331" r:id="rId18"/>
    <p:sldId id="273" r:id="rId19"/>
    <p:sldId id="266" r:id="rId20"/>
    <p:sldId id="277" r:id="rId21"/>
    <p:sldId id="327" r:id="rId22"/>
    <p:sldId id="284" r:id="rId23"/>
    <p:sldId id="285" r:id="rId24"/>
    <p:sldId id="328" r:id="rId25"/>
    <p:sldId id="288" r:id="rId26"/>
    <p:sldId id="329" r:id="rId27"/>
    <p:sldId id="330" r:id="rId28"/>
  </p:sldIdLst>
  <p:sldSz cx="9144000" cy="5143500" type="screen16x9"/>
  <p:notesSz cx="6858000" cy="9144000"/>
  <p:embeddedFontLst>
    <p:embeddedFont>
      <p:font typeface="Cairo" panose="020B0604020202020204" charset="-78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taatliches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C9E8"/>
    <a:srgbClr val="A7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E5883-DAB6-4B9D-85F4-53D77B508899}" v="5" dt="2023-05-09T19:11:16.593"/>
    <p1510:client id="{869DB521-9F44-4AB0-8FBC-34FD0CC63CE0}" v="1278" dt="2023-05-12T20:30:22.594"/>
    <p1510:client id="{8C18474A-8B0B-4A7B-A0B8-80BDE894EDAB}" v="1271" dt="2023-05-12T13:24:37.950"/>
    <p1510:client id="{9127124D-CDEE-4949-9E15-E78F4EF025B4}" v="643" dt="2023-05-12T09:37:25.514"/>
    <p1510:client id="{9733F9D5-DA3D-48A4-864E-4DB94EDF334D}" v="376" dt="2023-05-10T02:54:01.969"/>
    <p1510:client id="{A8495D6A-E740-41F3-9031-FEDCAC4FBC1F}" v="1260" dt="2023-05-10T01:36:50"/>
    <p1510:client id="{C3CD696E-CA4F-438A-9C74-FA34CBC7A98D}" v="265" dt="2023-05-10T22:04:16.369"/>
    <p1510:client id="{E3D36D83-8BE0-498C-A3DE-481BC8D490C9}" v="2" dt="2023-05-09T19:31:14.990"/>
  </p1510:revLst>
</p1510:revInfo>
</file>

<file path=ppt/tableStyles.xml><?xml version="1.0" encoding="utf-8"?>
<a:tblStyleLst xmlns:a="http://schemas.openxmlformats.org/drawingml/2006/main" def="{A3F2ECC4-0B40-4FD3-920F-370C6F00E24F}">
  <a:tblStyle styleId="{A3F2ECC4-0B40-4FD3-920F-370C6F00E2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d240c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9d240c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b2dad82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b2dad82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129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7b349e6ee3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7b349e6ee3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480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342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018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720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7b349e6ee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7b349e6ee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7b2dad823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7b2dad823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003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7b2dad823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7b2dad823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7b349e6ee3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7b349e6ee3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7b349e6ee3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7b349e6ee3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54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7b2dad823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7b2dad823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b2dad82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b2dad82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7b2dad82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7b2dad82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7b2dad8238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7b2dad8238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b2dad82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b2dad82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419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b2dad82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b2dad82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06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/>
          <p:nvPr/>
        </p:nvSpPr>
        <p:spPr>
          <a:xfrm>
            <a:off x="0" y="0"/>
            <a:ext cx="9169500" cy="159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title" hasCustomPrompt="1"/>
          </p:nvPr>
        </p:nvSpPr>
        <p:spPr>
          <a:xfrm>
            <a:off x="752175" y="2246925"/>
            <a:ext cx="7639800" cy="159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7" name="Google Shape;197;p11"/>
          <p:cNvSpPr txBox="1">
            <a:spLocks noGrp="1"/>
          </p:cNvSpPr>
          <p:nvPr>
            <p:ph type="subTitle" idx="1"/>
          </p:nvPr>
        </p:nvSpPr>
        <p:spPr>
          <a:xfrm>
            <a:off x="1284000" y="3839175"/>
            <a:ext cx="6576000" cy="4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 rot="8309431">
            <a:off x="1377696" y="-592882"/>
            <a:ext cx="1067824" cy="1732697"/>
            <a:chOff x="5252475" y="3372998"/>
            <a:chExt cx="758596" cy="1230930"/>
          </a:xfrm>
        </p:grpSpPr>
        <p:sp>
          <p:nvSpPr>
            <p:cNvPr id="199" name="Google Shape;199;p1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 rot="-2979600">
            <a:off x="6162261" y="128563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2979783">
            <a:off x="6926302" y="33393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213" name="Google Shape;213;p1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7" name="Google Shape;217;p1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8" name="Google Shape;218;p1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219" name="Google Shape;219;p1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3" name="Google Shape;223;p1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" name="Google Shape;224;p11"/>
          <p:cNvSpPr/>
          <p:nvPr/>
        </p:nvSpPr>
        <p:spPr>
          <a:xfrm rot="-2979786">
            <a:off x="8118698" y="270695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 rot="-2979600">
            <a:off x="3629161" y="814801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 rot="-2979783">
            <a:off x="4597040" y="4246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 flipH="1">
            <a:off x="531503" y="83750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"/>
          <p:cNvSpPr/>
          <p:nvPr/>
        </p:nvSpPr>
        <p:spPr>
          <a:xfrm flipH="1">
            <a:off x="391788" y="91164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"/>
          <p:cNvSpPr/>
          <p:nvPr/>
        </p:nvSpPr>
        <p:spPr>
          <a:xfrm flipH="1">
            <a:off x="86900" y="309106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"/>
          <p:cNvSpPr/>
          <p:nvPr/>
        </p:nvSpPr>
        <p:spPr>
          <a:xfrm rot="-1576955" flipH="1">
            <a:off x="8807773" y="4109429"/>
            <a:ext cx="232313" cy="23230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 rot="-1576712" flipH="1">
            <a:off x="8586108" y="4582477"/>
            <a:ext cx="432392" cy="43237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720000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3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4"/>
          </p:nvPr>
        </p:nvSpPr>
        <p:spPr>
          <a:xfrm>
            <a:off x="3419271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5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6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7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8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9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13"/>
          </p:nvPr>
        </p:nvSpPr>
        <p:spPr>
          <a:xfrm>
            <a:off x="6118549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4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15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16" hasCustomPrompt="1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7" hasCustomPrompt="1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8" hasCustomPrompt="1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9" hasCustomPrompt="1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20" hasCustomPrompt="1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21" hasCustomPrompt="1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4572000" y="1715900"/>
            <a:ext cx="3858900" cy="73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1"/>
          </p:nvPr>
        </p:nvSpPr>
        <p:spPr>
          <a:xfrm>
            <a:off x="4572000" y="2454400"/>
            <a:ext cx="3858900" cy="9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14"/>
          <p:cNvGrpSpPr/>
          <p:nvPr/>
        </p:nvGrpSpPr>
        <p:grpSpPr>
          <a:xfrm flipH="1">
            <a:off x="8318255" y="3705937"/>
            <a:ext cx="932693" cy="1513429"/>
            <a:chOff x="5252475" y="3372998"/>
            <a:chExt cx="758596" cy="1230930"/>
          </a:xfrm>
        </p:grpSpPr>
        <p:sp>
          <p:nvSpPr>
            <p:cNvPr id="257" name="Google Shape;257;p14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14"/>
          <p:cNvSpPr/>
          <p:nvPr/>
        </p:nvSpPr>
        <p:spPr>
          <a:xfrm rot="-5400000" flipH="1">
            <a:off x="105229" y="4110867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 rot="-5400000" flipH="1">
            <a:off x="330575" y="4437350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>
            <a:spLocks noGrp="1"/>
          </p:cNvSpPr>
          <p:nvPr>
            <p:ph type="title"/>
          </p:nvPr>
        </p:nvSpPr>
        <p:spPr>
          <a:xfrm>
            <a:off x="1764450" y="2743089"/>
            <a:ext cx="56151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subTitle" idx="1"/>
          </p:nvPr>
        </p:nvSpPr>
        <p:spPr>
          <a:xfrm>
            <a:off x="1764450" y="1264688"/>
            <a:ext cx="56151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3" name="Google Shape;273;p15"/>
          <p:cNvGrpSpPr/>
          <p:nvPr/>
        </p:nvGrpSpPr>
        <p:grpSpPr>
          <a:xfrm rot="-5400000">
            <a:off x="7964564" y="-217322"/>
            <a:ext cx="932693" cy="1513429"/>
            <a:chOff x="5252475" y="3372998"/>
            <a:chExt cx="758596" cy="1230930"/>
          </a:xfrm>
        </p:grpSpPr>
        <p:sp>
          <p:nvSpPr>
            <p:cNvPr id="274" name="Google Shape;274;p1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15"/>
          <p:cNvSpPr/>
          <p:nvPr/>
        </p:nvSpPr>
        <p:spPr>
          <a:xfrm rot="-2979713">
            <a:off x="696904" y="250936"/>
            <a:ext cx="536789" cy="53978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 rot="-2979637">
            <a:off x="270196" y="911424"/>
            <a:ext cx="345381" cy="347302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 rot="-2979857">
            <a:off x="192124" y="533453"/>
            <a:ext cx="269201" cy="270696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0" y="3962425"/>
            <a:ext cx="9169500" cy="118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5537000" y="1642350"/>
            <a:ext cx="28941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1"/>
          </p:nvPr>
        </p:nvSpPr>
        <p:spPr>
          <a:xfrm>
            <a:off x="5537000" y="2215050"/>
            <a:ext cx="28941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 rot="1800091">
            <a:off x="8225064" y="3768244"/>
            <a:ext cx="932727" cy="1513483"/>
            <a:chOff x="5252475" y="3372998"/>
            <a:chExt cx="758596" cy="1230930"/>
          </a:xfrm>
        </p:grpSpPr>
        <p:sp>
          <p:nvSpPr>
            <p:cNvPr id="293" name="Google Shape;293;p16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6"/>
          <p:cNvSpPr/>
          <p:nvPr/>
        </p:nvSpPr>
        <p:spPr>
          <a:xfrm rot="10800000" flipH="1">
            <a:off x="8206538" y="1292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 flipH="1">
            <a:off x="8529800" y="581053"/>
            <a:ext cx="452876" cy="45287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7"/>
          <p:cNvGrpSpPr/>
          <p:nvPr/>
        </p:nvGrpSpPr>
        <p:grpSpPr>
          <a:xfrm rot="-8670637">
            <a:off x="8397450" y="-99677"/>
            <a:ext cx="680127" cy="1103603"/>
            <a:chOff x="5252475" y="3372998"/>
            <a:chExt cx="758596" cy="1230930"/>
          </a:xfrm>
        </p:grpSpPr>
        <p:sp>
          <p:nvSpPr>
            <p:cNvPr id="308" name="Google Shape;308;p1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/>
          <p:nvPr/>
        </p:nvSpPr>
        <p:spPr>
          <a:xfrm rot="10800000" flipH="1">
            <a:off x="7817013" y="1217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/>
          <p:nvPr/>
        </p:nvSpPr>
        <p:spPr>
          <a:xfrm rot="10800000" flipH="1">
            <a:off x="284929" y="164519"/>
            <a:ext cx="428168" cy="4282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 rot="10800000" flipH="1">
            <a:off x="111152" y="781317"/>
            <a:ext cx="236405" cy="2364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title" idx="2"/>
          </p:nvPr>
        </p:nvSpPr>
        <p:spPr>
          <a:xfrm>
            <a:off x="4922400" y="1347250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3"/>
          </p:nvPr>
        </p:nvSpPr>
        <p:spPr>
          <a:xfrm>
            <a:off x="720000" y="3101625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1"/>
          </p:nvPr>
        </p:nvSpPr>
        <p:spPr>
          <a:xfrm>
            <a:off x="720002" y="3660525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4922400" y="1906150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body" idx="1"/>
          </p:nvPr>
        </p:nvSpPr>
        <p:spPr>
          <a:xfrm>
            <a:off x="720000" y="1329325"/>
            <a:ext cx="3511200" cy="327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2"/>
          </p:nvPr>
        </p:nvSpPr>
        <p:spPr>
          <a:xfrm>
            <a:off x="4292050" y="1329325"/>
            <a:ext cx="4131900" cy="327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/>
          <p:nvPr/>
        </p:nvSpPr>
        <p:spPr>
          <a:xfrm rot="-3599899" flipH="1">
            <a:off x="413977" y="220705"/>
            <a:ext cx="370805" cy="3708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8"/>
          <p:cNvSpPr/>
          <p:nvPr/>
        </p:nvSpPr>
        <p:spPr>
          <a:xfrm rot="-3600025" flipH="1">
            <a:off x="1178782" y="490621"/>
            <a:ext cx="251006" cy="252404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8"/>
          <p:cNvSpPr/>
          <p:nvPr/>
        </p:nvSpPr>
        <p:spPr>
          <a:xfrm rot="-3599960" flipH="1">
            <a:off x="647849" y="637741"/>
            <a:ext cx="488945" cy="48891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8"/>
          <p:cNvSpPr/>
          <p:nvPr/>
        </p:nvSpPr>
        <p:spPr>
          <a:xfrm rot="8004877">
            <a:off x="8425597" y="884110"/>
            <a:ext cx="206704" cy="20785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8"/>
          <p:cNvSpPr/>
          <p:nvPr/>
        </p:nvSpPr>
        <p:spPr>
          <a:xfrm rot="8004877">
            <a:off x="8512660" y="271062"/>
            <a:ext cx="428845" cy="42884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9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9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9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343" name="Google Shape;343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7" name="Google Shape;347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8" name="Google Shape;348;p19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349" name="Google Shape;349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3" name="Google Shape;353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4" name="Google Shape;35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2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1"/>
          </p:nvPr>
        </p:nvSpPr>
        <p:spPr>
          <a:xfrm>
            <a:off x="720000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3"/>
          </p:nvPr>
        </p:nvSpPr>
        <p:spPr>
          <a:xfrm>
            <a:off x="3419221" y="1766419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4"/>
          </p:nvPr>
        </p:nvSpPr>
        <p:spPr>
          <a:xfrm>
            <a:off x="3419221" y="2201194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5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6"/>
          </p:nvPr>
        </p:nvSpPr>
        <p:spPr>
          <a:xfrm>
            <a:off x="6118449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 rot="10800000" flipH="1">
            <a:off x="108883" y="272339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0"/>
          <p:cNvSpPr/>
          <p:nvPr/>
        </p:nvSpPr>
        <p:spPr>
          <a:xfrm rot="10800000" flipH="1">
            <a:off x="342375" y="13630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0"/>
          <p:cNvSpPr/>
          <p:nvPr/>
        </p:nvSpPr>
        <p:spPr>
          <a:xfrm rot="10800000" flipH="1">
            <a:off x="1036325" y="118366"/>
            <a:ext cx="275618" cy="27565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0"/>
          <p:cNvGrpSpPr/>
          <p:nvPr/>
        </p:nvGrpSpPr>
        <p:grpSpPr>
          <a:xfrm rot="10800000" flipH="1">
            <a:off x="8175749" y="4229704"/>
            <a:ext cx="768540" cy="965842"/>
            <a:chOff x="-84151" y="785111"/>
            <a:chExt cx="490484" cy="616364"/>
          </a:xfrm>
        </p:grpSpPr>
        <p:sp>
          <p:nvSpPr>
            <p:cNvPr id="366" name="Google Shape;366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0" name="Google Shape;370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20"/>
          <p:cNvGrpSpPr/>
          <p:nvPr/>
        </p:nvGrpSpPr>
        <p:grpSpPr>
          <a:xfrm rot="10800000">
            <a:off x="8720296" y="4494760"/>
            <a:ext cx="557730" cy="700867"/>
            <a:chOff x="-84151" y="785111"/>
            <a:chExt cx="490484" cy="616364"/>
          </a:xfrm>
        </p:grpSpPr>
        <p:sp>
          <p:nvSpPr>
            <p:cNvPr id="372" name="Google Shape;372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6" name="Google Shape;376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7" name="Google Shape;377;p20"/>
          <p:cNvSpPr/>
          <p:nvPr/>
        </p:nvSpPr>
        <p:spPr>
          <a:xfrm rot="10800000" flipH="1">
            <a:off x="8566675" y="1617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0"/>
          <p:cNvSpPr/>
          <p:nvPr/>
        </p:nvSpPr>
        <p:spPr>
          <a:xfrm rot="10800000" flipH="1">
            <a:off x="8430900" y="917972"/>
            <a:ext cx="266133" cy="26615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95477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 flipH="1">
            <a:off x="208529" y="-112438"/>
            <a:ext cx="932693" cy="1513429"/>
            <a:chOff x="5252475" y="3372998"/>
            <a:chExt cx="758596" cy="1230930"/>
          </a:xfrm>
        </p:grpSpPr>
        <p:sp>
          <p:nvSpPr>
            <p:cNvPr id="29" name="Google Shape;29;p3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900065">
            <a:off x="8592165" y="250406"/>
            <a:ext cx="276795" cy="27679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1"/>
          <p:cNvSpPr txBox="1">
            <a:spLocks noGrp="1"/>
          </p:cNvSpPr>
          <p:nvPr>
            <p:ph type="title" idx="2"/>
          </p:nvPr>
        </p:nvSpPr>
        <p:spPr>
          <a:xfrm>
            <a:off x="1015959" y="1677075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subTitle" idx="1"/>
          </p:nvPr>
        </p:nvSpPr>
        <p:spPr>
          <a:xfrm>
            <a:off x="1015959" y="220477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1"/>
          <p:cNvSpPr txBox="1">
            <a:spLocks noGrp="1"/>
          </p:cNvSpPr>
          <p:nvPr>
            <p:ph type="title" idx="3"/>
          </p:nvPr>
        </p:nvSpPr>
        <p:spPr>
          <a:xfrm>
            <a:off x="6149841" y="1677075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1" name="Google Shape;391;p21"/>
          <p:cNvSpPr txBox="1">
            <a:spLocks noGrp="1"/>
          </p:cNvSpPr>
          <p:nvPr>
            <p:ph type="subTitle" idx="4"/>
          </p:nvPr>
        </p:nvSpPr>
        <p:spPr>
          <a:xfrm>
            <a:off x="6149837" y="220477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1"/>
          <p:cNvSpPr txBox="1">
            <a:spLocks noGrp="1"/>
          </p:cNvSpPr>
          <p:nvPr>
            <p:ph type="title" idx="5"/>
          </p:nvPr>
        </p:nvSpPr>
        <p:spPr>
          <a:xfrm>
            <a:off x="1015959" y="3110475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6"/>
          </p:nvPr>
        </p:nvSpPr>
        <p:spPr>
          <a:xfrm>
            <a:off x="1015959" y="363817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 idx="7"/>
          </p:nvPr>
        </p:nvSpPr>
        <p:spPr>
          <a:xfrm>
            <a:off x="6149841" y="3110475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21"/>
          <p:cNvSpPr txBox="1">
            <a:spLocks noGrp="1"/>
          </p:cNvSpPr>
          <p:nvPr>
            <p:ph type="subTitle" idx="8"/>
          </p:nvPr>
        </p:nvSpPr>
        <p:spPr>
          <a:xfrm>
            <a:off x="6149837" y="363817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1"/>
          <p:cNvSpPr/>
          <p:nvPr/>
        </p:nvSpPr>
        <p:spPr>
          <a:xfrm rot="900190">
            <a:off x="84527" y="176035"/>
            <a:ext cx="520591" cy="52059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1"/>
          <p:cNvSpPr/>
          <p:nvPr/>
        </p:nvSpPr>
        <p:spPr>
          <a:xfrm rot="900188">
            <a:off x="174887" y="900563"/>
            <a:ext cx="241461" cy="24144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1"/>
          <p:cNvGrpSpPr/>
          <p:nvPr/>
        </p:nvGrpSpPr>
        <p:grpSpPr>
          <a:xfrm flipH="1">
            <a:off x="8569659" y="-69491"/>
            <a:ext cx="656219" cy="824633"/>
            <a:chOff x="-84151" y="785111"/>
            <a:chExt cx="490484" cy="616364"/>
          </a:xfrm>
        </p:grpSpPr>
        <p:sp>
          <p:nvSpPr>
            <p:cNvPr id="399" name="Google Shape;399;p2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3" name="Google Shape;403;p2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4" name="Google Shape;404;p21"/>
          <p:cNvGrpSpPr/>
          <p:nvPr/>
        </p:nvGrpSpPr>
        <p:grpSpPr>
          <a:xfrm>
            <a:off x="8284716" y="-69521"/>
            <a:ext cx="476211" cy="598428"/>
            <a:chOff x="-84151" y="785111"/>
            <a:chExt cx="490484" cy="616364"/>
          </a:xfrm>
        </p:grpSpPr>
        <p:sp>
          <p:nvSpPr>
            <p:cNvPr id="405" name="Google Shape;405;p2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9" name="Google Shape;409;p2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"/>
          <p:cNvSpPr/>
          <p:nvPr/>
        </p:nvSpPr>
        <p:spPr>
          <a:xfrm rot="-1799975">
            <a:off x="1045287" y="127042"/>
            <a:ext cx="251006" cy="252404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2"/>
          <p:cNvSpPr/>
          <p:nvPr/>
        </p:nvSpPr>
        <p:spPr>
          <a:xfrm rot="-1799975">
            <a:off x="295136" y="176511"/>
            <a:ext cx="520758" cy="520758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2"/>
          <p:cNvGrpSpPr/>
          <p:nvPr/>
        </p:nvGrpSpPr>
        <p:grpSpPr>
          <a:xfrm rot="8913288">
            <a:off x="8218007" y="-163440"/>
            <a:ext cx="843833" cy="1369240"/>
            <a:chOff x="5252475" y="3372998"/>
            <a:chExt cx="758596" cy="1230930"/>
          </a:xfrm>
        </p:grpSpPr>
        <p:sp>
          <p:nvSpPr>
            <p:cNvPr id="414" name="Google Shape;414;p2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2"/>
          <p:cNvSpPr/>
          <p:nvPr/>
        </p:nvSpPr>
        <p:spPr>
          <a:xfrm rot="-1799975">
            <a:off x="106962" y="926392"/>
            <a:ext cx="251006" cy="252404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2"/>
          <p:cNvSpPr txBox="1">
            <a:spLocks noGrp="1"/>
          </p:cNvSpPr>
          <p:nvPr>
            <p:ph type="title" idx="2"/>
          </p:nvPr>
        </p:nvSpPr>
        <p:spPr>
          <a:xfrm>
            <a:off x="2210375" y="1323375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8" name="Google Shape;428;p22"/>
          <p:cNvSpPr txBox="1">
            <a:spLocks noGrp="1"/>
          </p:cNvSpPr>
          <p:nvPr>
            <p:ph type="subTitle" idx="1"/>
          </p:nvPr>
        </p:nvSpPr>
        <p:spPr>
          <a:xfrm>
            <a:off x="2210375" y="1808175"/>
            <a:ext cx="20757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title" idx="3"/>
          </p:nvPr>
        </p:nvSpPr>
        <p:spPr>
          <a:xfrm>
            <a:off x="5851587" y="1323375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0" name="Google Shape;430;p22"/>
          <p:cNvSpPr txBox="1">
            <a:spLocks noGrp="1"/>
          </p:cNvSpPr>
          <p:nvPr>
            <p:ph type="subTitle" idx="4"/>
          </p:nvPr>
        </p:nvSpPr>
        <p:spPr>
          <a:xfrm>
            <a:off x="5851642" y="1808175"/>
            <a:ext cx="20757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2"/>
          <p:cNvSpPr txBox="1">
            <a:spLocks noGrp="1"/>
          </p:cNvSpPr>
          <p:nvPr>
            <p:ph type="title" idx="5"/>
          </p:nvPr>
        </p:nvSpPr>
        <p:spPr>
          <a:xfrm>
            <a:off x="2210388" y="36344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2" name="Google Shape;432;p22"/>
          <p:cNvSpPr txBox="1">
            <a:spLocks noGrp="1"/>
          </p:cNvSpPr>
          <p:nvPr>
            <p:ph type="subTitle" idx="6"/>
          </p:nvPr>
        </p:nvSpPr>
        <p:spPr>
          <a:xfrm>
            <a:off x="2210388" y="41192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2"/>
          <p:cNvSpPr txBox="1">
            <a:spLocks noGrp="1"/>
          </p:cNvSpPr>
          <p:nvPr>
            <p:ph type="title" idx="7"/>
          </p:nvPr>
        </p:nvSpPr>
        <p:spPr>
          <a:xfrm>
            <a:off x="2210387" y="25003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4" name="Google Shape;434;p22"/>
          <p:cNvSpPr txBox="1">
            <a:spLocks noGrp="1"/>
          </p:cNvSpPr>
          <p:nvPr>
            <p:ph type="subTitle" idx="8"/>
          </p:nvPr>
        </p:nvSpPr>
        <p:spPr>
          <a:xfrm>
            <a:off x="2210388" y="2985188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2"/>
          <p:cNvSpPr txBox="1">
            <a:spLocks noGrp="1"/>
          </p:cNvSpPr>
          <p:nvPr>
            <p:ph type="title" idx="9"/>
          </p:nvPr>
        </p:nvSpPr>
        <p:spPr>
          <a:xfrm>
            <a:off x="5851613" y="2536525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6" name="Google Shape;436;p22"/>
          <p:cNvSpPr txBox="1">
            <a:spLocks noGrp="1"/>
          </p:cNvSpPr>
          <p:nvPr>
            <p:ph type="subTitle" idx="13"/>
          </p:nvPr>
        </p:nvSpPr>
        <p:spPr>
          <a:xfrm>
            <a:off x="5851612" y="3021325"/>
            <a:ext cx="20757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2"/>
          <p:cNvSpPr txBox="1">
            <a:spLocks noGrp="1"/>
          </p:cNvSpPr>
          <p:nvPr>
            <p:ph type="title" idx="14"/>
          </p:nvPr>
        </p:nvSpPr>
        <p:spPr>
          <a:xfrm>
            <a:off x="5851613" y="3634500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8" name="Google Shape;438;p22"/>
          <p:cNvSpPr txBox="1">
            <a:spLocks noGrp="1"/>
          </p:cNvSpPr>
          <p:nvPr>
            <p:ph type="subTitle" idx="15"/>
          </p:nvPr>
        </p:nvSpPr>
        <p:spPr>
          <a:xfrm>
            <a:off x="5851614" y="4119300"/>
            <a:ext cx="2075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 txBox="1">
            <a:spLocks noGrp="1"/>
          </p:cNvSpPr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1" name="Google Shape;441;p23"/>
          <p:cNvSpPr txBox="1">
            <a:spLocks noGrp="1"/>
          </p:cNvSpPr>
          <p:nvPr>
            <p:ph type="title" idx="2" hasCustomPrompt="1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2" name="Google Shape;442;p23"/>
          <p:cNvSpPr txBox="1">
            <a:spLocks noGrp="1"/>
          </p:cNvSpPr>
          <p:nvPr>
            <p:ph type="subTitle" idx="1"/>
          </p:nvPr>
        </p:nvSpPr>
        <p:spPr>
          <a:xfrm>
            <a:off x="4572000" y="3628575"/>
            <a:ext cx="38664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43" name="Google Shape;443;p23"/>
          <p:cNvGrpSpPr/>
          <p:nvPr/>
        </p:nvGrpSpPr>
        <p:grpSpPr>
          <a:xfrm rot="-8670632">
            <a:off x="207587" y="-134177"/>
            <a:ext cx="932706" cy="1513449"/>
            <a:chOff x="5252475" y="3372998"/>
            <a:chExt cx="758596" cy="1230930"/>
          </a:xfrm>
        </p:grpSpPr>
        <p:sp>
          <p:nvSpPr>
            <p:cNvPr id="444" name="Google Shape;444;p23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 txBox="1">
            <a:spLocks noGrp="1"/>
          </p:cNvSpPr>
          <p:nvPr>
            <p:ph type="title"/>
          </p:nvPr>
        </p:nvSpPr>
        <p:spPr>
          <a:xfrm flipH="1">
            <a:off x="2530175" y="2602375"/>
            <a:ext cx="3028200" cy="53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151150" y="1539475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1"/>
          </p:nvPr>
        </p:nvSpPr>
        <p:spPr>
          <a:xfrm flipH="1">
            <a:off x="2529925" y="3195625"/>
            <a:ext cx="40839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59" name="Google Shape;459;p24"/>
          <p:cNvGrpSpPr/>
          <p:nvPr/>
        </p:nvGrpSpPr>
        <p:grpSpPr>
          <a:xfrm rot="1800091">
            <a:off x="7895377" y="3706319"/>
            <a:ext cx="932727" cy="1513483"/>
            <a:chOff x="5252475" y="3372998"/>
            <a:chExt cx="758596" cy="1230930"/>
          </a:xfrm>
        </p:grpSpPr>
        <p:sp>
          <p:nvSpPr>
            <p:cNvPr id="460" name="Google Shape;460;p24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24"/>
          <p:cNvSpPr/>
          <p:nvPr/>
        </p:nvSpPr>
        <p:spPr>
          <a:xfrm rot="900065">
            <a:off x="645240" y="443481"/>
            <a:ext cx="276795" cy="27679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5"/>
          <p:cNvGrpSpPr/>
          <p:nvPr/>
        </p:nvGrpSpPr>
        <p:grpSpPr>
          <a:xfrm rot="-1722853">
            <a:off x="8315665" y="-302591"/>
            <a:ext cx="932689" cy="1513422"/>
            <a:chOff x="5252475" y="3372998"/>
            <a:chExt cx="758596" cy="1230930"/>
          </a:xfrm>
        </p:grpSpPr>
        <p:sp>
          <p:nvSpPr>
            <p:cNvPr id="474" name="Google Shape;474;p2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25"/>
          <p:cNvSpPr/>
          <p:nvPr/>
        </p:nvSpPr>
        <p:spPr>
          <a:xfrm rot="10800000" flipH="1">
            <a:off x="184201" y="353802"/>
            <a:ext cx="450049" cy="4500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5"/>
          <p:cNvSpPr txBox="1">
            <a:spLocks noGrp="1"/>
          </p:cNvSpPr>
          <p:nvPr>
            <p:ph type="subTitle" idx="1"/>
          </p:nvPr>
        </p:nvSpPr>
        <p:spPr>
          <a:xfrm flipH="1">
            <a:off x="483152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6"/>
          <p:cNvGrpSpPr/>
          <p:nvPr/>
        </p:nvGrpSpPr>
        <p:grpSpPr>
          <a:xfrm rot="10800000" flipH="1">
            <a:off x="-123371" y="-112438"/>
            <a:ext cx="932693" cy="1513429"/>
            <a:chOff x="5252475" y="3372998"/>
            <a:chExt cx="758596" cy="1230930"/>
          </a:xfrm>
        </p:grpSpPr>
        <p:sp>
          <p:nvSpPr>
            <p:cNvPr id="491" name="Google Shape;491;p26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26"/>
          <p:cNvSpPr/>
          <p:nvPr/>
        </p:nvSpPr>
        <p:spPr>
          <a:xfrm rot="-2700000">
            <a:off x="8497840" y="4667544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 rot="-2700000">
            <a:off x="8783860" y="4202237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"/>
          <p:cNvSpPr/>
          <p:nvPr/>
        </p:nvSpPr>
        <p:spPr>
          <a:xfrm rot="-8100000" flipH="1">
            <a:off x="124720" y="1878597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 rot="-8100000" flipH="1">
            <a:off x="291496" y="11999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 rot="-8100000" flipH="1">
            <a:off x="175842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27"/>
          <p:cNvGrpSpPr/>
          <p:nvPr/>
        </p:nvGrpSpPr>
        <p:grpSpPr>
          <a:xfrm flipH="1">
            <a:off x="8574392" y="-69532"/>
            <a:ext cx="686433" cy="862601"/>
            <a:chOff x="-84151" y="785111"/>
            <a:chExt cx="490484" cy="616364"/>
          </a:xfrm>
        </p:grpSpPr>
        <p:sp>
          <p:nvSpPr>
            <p:cNvPr id="510" name="Google Shape;510;p27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4" name="Google Shape;514;p27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5" name="Google Shape;515;p27"/>
          <p:cNvGrpSpPr/>
          <p:nvPr/>
        </p:nvGrpSpPr>
        <p:grpSpPr>
          <a:xfrm>
            <a:off x="8276297" y="-69476"/>
            <a:ext cx="498185" cy="626041"/>
            <a:chOff x="-84151" y="785111"/>
            <a:chExt cx="490484" cy="616364"/>
          </a:xfrm>
        </p:grpSpPr>
        <p:sp>
          <p:nvSpPr>
            <p:cNvPr id="516" name="Google Shape;516;p27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0" name="Google Shape;520;p27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1" name="Google Shape;521;p27"/>
          <p:cNvSpPr/>
          <p:nvPr/>
        </p:nvSpPr>
        <p:spPr>
          <a:xfrm rot="-8100000" flipH="1">
            <a:off x="8420795" y="455462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 rot="-8100000" flipH="1">
            <a:off x="8639996" y="3980225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 txBox="1">
            <a:spLocks noGrp="1"/>
          </p:cNvSpPr>
          <p:nvPr>
            <p:ph type="title" hasCustomPrompt="1"/>
          </p:nvPr>
        </p:nvSpPr>
        <p:spPr>
          <a:xfrm>
            <a:off x="1223100" y="3231225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4" name="Google Shape;524;p27"/>
          <p:cNvSpPr txBox="1">
            <a:spLocks noGrp="1"/>
          </p:cNvSpPr>
          <p:nvPr>
            <p:ph type="subTitle" idx="1"/>
          </p:nvPr>
        </p:nvSpPr>
        <p:spPr>
          <a:xfrm>
            <a:off x="1223100" y="2462357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5" name="Google Shape;525;p27"/>
          <p:cNvSpPr txBox="1">
            <a:spLocks noGrp="1"/>
          </p:cNvSpPr>
          <p:nvPr>
            <p:ph type="title" idx="2" hasCustomPrompt="1"/>
          </p:nvPr>
        </p:nvSpPr>
        <p:spPr>
          <a:xfrm>
            <a:off x="3800550" y="3231219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6" name="Google Shape;526;p27"/>
          <p:cNvSpPr txBox="1">
            <a:spLocks noGrp="1"/>
          </p:cNvSpPr>
          <p:nvPr>
            <p:ph type="subTitle" idx="3"/>
          </p:nvPr>
        </p:nvSpPr>
        <p:spPr>
          <a:xfrm>
            <a:off x="3800550" y="2462325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7" name="Google Shape;527;p27"/>
          <p:cNvSpPr txBox="1">
            <a:spLocks noGrp="1"/>
          </p:cNvSpPr>
          <p:nvPr>
            <p:ph type="title" idx="4" hasCustomPrompt="1"/>
          </p:nvPr>
        </p:nvSpPr>
        <p:spPr>
          <a:xfrm>
            <a:off x="6378000" y="3231224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8" name="Google Shape;528;p27"/>
          <p:cNvSpPr txBox="1">
            <a:spLocks noGrp="1"/>
          </p:cNvSpPr>
          <p:nvPr>
            <p:ph type="subTitle" idx="5"/>
          </p:nvPr>
        </p:nvSpPr>
        <p:spPr>
          <a:xfrm>
            <a:off x="6378000" y="2462325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9" name="Google Shape;529;p2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27"/>
          <p:cNvSpPr txBox="1">
            <a:spLocks noGrp="1"/>
          </p:cNvSpPr>
          <p:nvPr>
            <p:ph type="title" idx="7"/>
          </p:nvPr>
        </p:nvSpPr>
        <p:spPr>
          <a:xfrm>
            <a:off x="1223100" y="1977525"/>
            <a:ext cx="15429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1" name="Google Shape;531;p27"/>
          <p:cNvSpPr txBox="1">
            <a:spLocks noGrp="1"/>
          </p:cNvSpPr>
          <p:nvPr>
            <p:ph type="title" idx="8"/>
          </p:nvPr>
        </p:nvSpPr>
        <p:spPr>
          <a:xfrm>
            <a:off x="3800550" y="1977525"/>
            <a:ext cx="15429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2" name="Google Shape;532;p27"/>
          <p:cNvSpPr txBox="1">
            <a:spLocks noGrp="1"/>
          </p:cNvSpPr>
          <p:nvPr>
            <p:ph type="title" idx="9"/>
          </p:nvPr>
        </p:nvSpPr>
        <p:spPr>
          <a:xfrm>
            <a:off x="6378000" y="1977525"/>
            <a:ext cx="15429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272940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subTitle" idx="1"/>
          </p:nvPr>
        </p:nvSpPr>
        <p:spPr>
          <a:xfrm>
            <a:off x="720000" y="2489331"/>
            <a:ext cx="2729400" cy="79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8"/>
          <p:cNvSpPr txBox="1">
            <a:spLocks noGrp="1"/>
          </p:cNvSpPr>
          <p:nvPr>
            <p:ph type="subTitle" idx="2"/>
          </p:nvPr>
        </p:nvSpPr>
        <p:spPr>
          <a:xfrm>
            <a:off x="720000" y="2080400"/>
            <a:ext cx="27294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37" name="Google Shape;537;p28"/>
          <p:cNvGrpSpPr/>
          <p:nvPr/>
        </p:nvGrpSpPr>
        <p:grpSpPr>
          <a:xfrm rot="-9900044">
            <a:off x="8390289" y="-148690"/>
            <a:ext cx="932686" cy="1513416"/>
            <a:chOff x="5252475" y="3372998"/>
            <a:chExt cx="758596" cy="1230930"/>
          </a:xfrm>
        </p:grpSpPr>
        <p:sp>
          <p:nvSpPr>
            <p:cNvPr id="538" name="Google Shape;538;p2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28"/>
          <p:cNvSpPr txBox="1"/>
          <p:nvPr/>
        </p:nvSpPr>
        <p:spPr>
          <a:xfrm>
            <a:off x="720000" y="3519175"/>
            <a:ext cx="300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</a:t>
            </a:r>
            <a:r>
              <a:rPr lang="en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_1">
    <p:bg>
      <p:bgPr>
        <a:solidFill>
          <a:schemeClr val="dk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2" name="Google Shape;562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8" name="Google Shape;568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8231650" y="135450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8491165" y="96334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558122" y="360806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rot="8004877">
            <a:off x="49922" y="4150935"/>
            <a:ext cx="206704" cy="20785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8004877">
            <a:off x="36585" y="4582287"/>
            <a:ext cx="428845" cy="42884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9" name="Google Shape;589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5" name="Google Shape;595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2"/>
          </p:nvPr>
        </p:nvSpPr>
        <p:spPr>
          <a:xfrm>
            <a:off x="950848" y="2095300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5979250" y="2095300"/>
            <a:ext cx="21474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5979253" y="2654202"/>
            <a:ext cx="21474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950848" y="2654202"/>
            <a:ext cx="22977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2700000">
            <a:off x="276569" y="5407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2700000">
            <a:off x="100461" y="1996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rot="2700000">
            <a:off x="8508777" y="408376"/>
            <a:ext cx="470996" cy="47099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rot="2700000">
            <a:off x="8840511" y="106951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 flipH="1">
            <a:off x="8639847" y="-69488"/>
            <a:ext cx="586031" cy="736432"/>
            <a:chOff x="-84151" y="785111"/>
            <a:chExt cx="490484" cy="616364"/>
          </a:xfrm>
        </p:grpSpPr>
        <p:sp>
          <p:nvSpPr>
            <p:cNvPr id="62" name="Google Shape;62;p6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6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67;p6"/>
          <p:cNvGrpSpPr/>
          <p:nvPr/>
        </p:nvGrpSpPr>
        <p:grpSpPr>
          <a:xfrm>
            <a:off x="8385358" y="-69476"/>
            <a:ext cx="425299" cy="534449"/>
            <a:chOff x="-84151" y="785111"/>
            <a:chExt cx="490484" cy="616364"/>
          </a:xfrm>
        </p:grpSpPr>
        <p:sp>
          <p:nvSpPr>
            <p:cNvPr id="68" name="Google Shape;68;p6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6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Google Shape;73;p6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 rot="10800000" flipH="1">
            <a:off x="8258533" y="44394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 rot="10800000" flipH="1">
            <a:off x="7659323" y="4656947"/>
            <a:ext cx="368755" cy="368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 rot="10800000" flipH="1">
            <a:off x="8697025" y="3861393"/>
            <a:ext cx="304157" cy="3041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 rot="-8670632">
            <a:off x="8278162" y="-134177"/>
            <a:ext cx="932706" cy="1513449"/>
            <a:chOff x="5252475" y="3372998"/>
            <a:chExt cx="758596" cy="1230930"/>
          </a:xfrm>
        </p:grpSpPr>
        <p:sp>
          <p:nvSpPr>
            <p:cNvPr id="82" name="Google Shape;82;p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8"/>
          <p:cNvGrpSpPr/>
          <p:nvPr/>
        </p:nvGrpSpPr>
        <p:grpSpPr>
          <a:xfrm rot="-5237107">
            <a:off x="3404990" y="-789541"/>
            <a:ext cx="1121097" cy="1819018"/>
            <a:chOff x="5252475" y="3372998"/>
            <a:chExt cx="758596" cy="1230930"/>
          </a:xfrm>
        </p:grpSpPr>
        <p:sp>
          <p:nvSpPr>
            <p:cNvPr id="95" name="Google Shape;95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8"/>
          <p:cNvGrpSpPr/>
          <p:nvPr/>
        </p:nvGrpSpPr>
        <p:grpSpPr>
          <a:xfrm rot="-6529542">
            <a:off x="5500643" y="-63288"/>
            <a:ext cx="425292" cy="534440"/>
            <a:chOff x="-84151" y="785111"/>
            <a:chExt cx="490484" cy="616364"/>
          </a:xfrm>
        </p:grpSpPr>
        <p:sp>
          <p:nvSpPr>
            <p:cNvPr id="107" name="Google Shape;107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" name="Google Shape;111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" name="Google Shape;112;p8"/>
          <p:cNvGrpSpPr/>
          <p:nvPr/>
        </p:nvGrpSpPr>
        <p:grpSpPr>
          <a:xfrm rot="-1944630" flipH="1">
            <a:off x="4899746" y="-227062"/>
            <a:ext cx="586039" cy="736442"/>
            <a:chOff x="-84151" y="785111"/>
            <a:chExt cx="490484" cy="616364"/>
          </a:xfrm>
        </p:grpSpPr>
        <p:sp>
          <p:nvSpPr>
            <p:cNvPr id="113" name="Google Shape;113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2233686">
            <a:off x="8229102" y="3335367"/>
            <a:ext cx="1067820" cy="1732691"/>
            <a:chOff x="5252475" y="3372998"/>
            <a:chExt cx="758596" cy="1230930"/>
          </a:xfrm>
        </p:grpSpPr>
        <p:sp>
          <p:nvSpPr>
            <p:cNvPr id="120" name="Google Shape;120;p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 rot="-1944630" flipH="1">
            <a:off x="53534" y="2567738"/>
            <a:ext cx="586039" cy="736442"/>
            <a:chOff x="-84151" y="785111"/>
            <a:chExt cx="490484" cy="616364"/>
          </a:xfrm>
        </p:grpSpPr>
        <p:sp>
          <p:nvSpPr>
            <p:cNvPr id="132" name="Google Shape;132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" name="Google Shape;136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" name="Google Shape;137;p8"/>
          <p:cNvGrpSpPr/>
          <p:nvPr/>
        </p:nvGrpSpPr>
        <p:grpSpPr>
          <a:xfrm rot="-1944866">
            <a:off x="-202850" y="2762917"/>
            <a:ext cx="425299" cy="534449"/>
            <a:chOff x="-84151" y="785111"/>
            <a:chExt cx="490484" cy="616364"/>
          </a:xfrm>
        </p:grpSpPr>
        <p:sp>
          <p:nvSpPr>
            <p:cNvPr id="138" name="Google Shape;138;p8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" name="Google Shape;142;p8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8"/>
          <p:cNvSpPr/>
          <p:nvPr/>
        </p:nvSpPr>
        <p:spPr>
          <a:xfrm rot="-2979700">
            <a:off x="207253" y="4157678"/>
            <a:ext cx="741899" cy="74604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 rot="-2979637">
            <a:off x="1127246" y="4674499"/>
            <a:ext cx="345381" cy="347302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 rot="-2979857">
            <a:off x="220224" y="3625178"/>
            <a:ext cx="269201" cy="270696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3183150" y="2153625"/>
            <a:ext cx="9483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ubTitle" idx="1"/>
          </p:nvPr>
        </p:nvSpPr>
        <p:spPr>
          <a:xfrm>
            <a:off x="2088300" y="2995413"/>
            <a:ext cx="4967400" cy="12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9"/>
          <p:cNvSpPr/>
          <p:nvPr/>
        </p:nvSpPr>
        <p:spPr>
          <a:xfrm rot="10800000" flipH="1">
            <a:off x="411578" y="1257025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 rot="10800000" flipH="1">
            <a:off x="128742" y="484290"/>
            <a:ext cx="520751" cy="52075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 rot="-2700000">
            <a:off x="8462290" y="4353869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8091860" y="4690662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 rot="900132">
            <a:off x="-247805" y="4049444"/>
            <a:ext cx="684288" cy="1110355"/>
            <a:chOff x="5252475" y="3372998"/>
            <a:chExt cx="758596" cy="1230930"/>
          </a:xfrm>
        </p:grpSpPr>
        <p:sp>
          <p:nvSpPr>
            <p:cNvPr id="154" name="Google Shape;154;p9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 rot="-8670632">
            <a:off x="7751012" y="-134177"/>
            <a:ext cx="932706" cy="1513449"/>
            <a:chOff x="5252475" y="3372998"/>
            <a:chExt cx="758596" cy="1230930"/>
          </a:xfrm>
        </p:grpSpPr>
        <p:sp>
          <p:nvSpPr>
            <p:cNvPr id="166" name="Google Shape;166;p9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9"/>
          <p:cNvSpPr/>
          <p:nvPr/>
        </p:nvSpPr>
        <p:spPr>
          <a:xfrm rot="10800000" flipH="1">
            <a:off x="791738" y="11054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10"/>
          <p:cNvGrpSpPr/>
          <p:nvPr/>
        </p:nvGrpSpPr>
        <p:grpSpPr>
          <a:xfrm>
            <a:off x="-120701" y="3699591"/>
            <a:ext cx="932693" cy="1513429"/>
            <a:chOff x="5252475" y="3372998"/>
            <a:chExt cx="758596" cy="1230930"/>
          </a:xfrm>
        </p:grpSpPr>
        <p:sp>
          <p:nvSpPr>
            <p:cNvPr id="181" name="Google Shape;181;p10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0"/>
          <p:cNvSpPr/>
          <p:nvPr/>
        </p:nvSpPr>
        <p:spPr>
          <a:xfrm rot="-2979713">
            <a:off x="8569966" y="269511"/>
            <a:ext cx="536789" cy="53978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0"/>
          <p:cNvSpPr/>
          <p:nvPr/>
        </p:nvSpPr>
        <p:spPr>
          <a:xfrm rot="-2979703">
            <a:off x="8548396" y="1042071"/>
            <a:ext cx="327601" cy="32943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99" name="Google Shape;599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B6C919-634C-1580-7F0E-A5CA1CC9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99" y="442336"/>
            <a:ext cx="4689859" cy="4659715"/>
          </a:xfrm>
          <a:prstGeom prst="rect">
            <a:avLst/>
          </a:prstGeom>
        </p:spPr>
      </p:pic>
      <p:sp>
        <p:nvSpPr>
          <p:cNvPr id="3" name="Google Shape;652;p34">
            <a:extLst>
              <a:ext uri="{FF2B5EF4-FFF2-40B4-BE49-F238E27FC236}">
                <a16:creationId xmlns:a16="http://schemas.microsoft.com/office/drawing/2014/main" id="{198AC559-7E81-297A-1F23-89ED4F430169}"/>
              </a:ext>
            </a:extLst>
          </p:cNvPr>
          <p:cNvSpPr/>
          <p:nvPr/>
        </p:nvSpPr>
        <p:spPr>
          <a:xfrm>
            <a:off x="4633590" y="2010772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12;p34">
            <a:extLst>
              <a:ext uri="{FF2B5EF4-FFF2-40B4-BE49-F238E27FC236}">
                <a16:creationId xmlns:a16="http://schemas.microsoft.com/office/drawing/2014/main" id="{AED51335-C115-5B1B-6B7C-9C8AFA359C16}"/>
              </a:ext>
            </a:extLst>
          </p:cNvPr>
          <p:cNvSpPr txBox="1">
            <a:spLocks noGrp="1"/>
          </p:cNvSpPr>
          <p:nvPr/>
        </p:nvSpPr>
        <p:spPr>
          <a:xfrm>
            <a:off x="387052" y="2835113"/>
            <a:ext cx="42870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taatliches"/>
              <a:buNone/>
              <a:defRPr sz="6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lang="en-US" dirty="0" err="1"/>
          </a:p>
        </p:txBody>
      </p:sp>
      <p:sp>
        <p:nvSpPr>
          <p:cNvPr id="21" name="Google Shape;613;p34">
            <a:extLst>
              <a:ext uri="{FF2B5EF4-FFF2-40B4-BE49-F238E27FC236}">
                <a16:creationId xmlns:a16="http://schemas.microsoft.com/office/drawing/2014/main" id="{AAD1471F-E9AB-6FFD-84AC-433F2402E607}"/>
              </a:ext>
            </a:extLst>
          </p:cNvPr>
          <p:cNvSpPr/>
          <p:nvPr/>
        </p:nvSpPr>
        <p:spPr>
          <a:xfrm>
            <a:off x="8388317" y="-52007"/>
            <a:ext cx="317725" cy="316263"/>
          </a:xfrm>
          <a:custGeom>
            <a:avLst/>
            <a:gdLst/>
            <a:ahLst/>
            <a:cxnLst/>
            <a:rect l="l" t="t" r="r" b="b"/>
            <a:pathLst>
              <a:path w="5000" h="4977" fill="none" extrusionOk="0">
                <a:moveTo>
                  <a:pt x="1598" y="2694"/>
                </a:moveTo>
                <a:cubicBezTo>
                  <a:pt x="1690" y="3173"/>
                  <a:pt x="2169" y="3470"/>
                  <a:pt x="2648" y="3356"/>
                </a:cubicBezTo>
                <a:cubicBezTo>
                  <a:pt x="3128" y="3264"/>
                  <a:pt x="3424" y="2785"/>
                  <a:pt x="3333" y="2306"/>
                </a:cubicBezTo>
                <a:cubicBezTo>
                  <a:pt x="3219" y="1826"/>
                  <a:pt x="2740" y="1530"/>
                  <a:pt x="2260" y="1621"/>
                </a:cubicBezTo>
                <a:cubicBezTo>
                  <a:pt x="1781" y="1735"/>
                  <a:pt x="1484" y="2214"/>
                  <a:pt x="1598" y="2694"/>
                </a:cubicBezTo>
                <a:close/>
                <a:moveTo>
                  <a:pt x="1553" y="685"/>
                </a:moveTo>
                <a:lnTo>
                  <a:pt x="1553" y="183"/>
                </a:lnTo>
                <a:lnTo>
                  <a:pt x="2352" y="0"/>
                </a:lnTo>
                <a:lnTo>
                  <a:pt x="2580" y="457"/>
                </a:lnTo>
                <a:cubicBezTo>
                  <a:pt x="2763" y="457"/>
                  <a:pt x="2945" y="480"/>
                  <a:pt x="3105" y="548"/>
                </a:cubicBezTo>
                <a:lnTo>
                  <a:pt x="3470" y="183"/>
                </a:lnTo>
                <a:lnTo>
                  <a:pt x="4155" y="640"/>
                </a:lnTo>
                <a:lnTo>
                  <a:pt x="3995" y="1096"/>
                </a:lnTo>
                <a:cubicBezTo>
                  <a:pt x="4109" y="1233"/>
                  <a:pt x="4223" y="1393"/>
                  <a:pt x="4315" y="1553"/>
                </a:cubicBezTo>
                <a:lnTo>
                  <a:pt x="4817" y="1553"/>
                </a:lnTo>
                <a:lnTo>
                  <a:pt x="4999" y="2351"/>
                </a:lnTo>
                <a:lnTo>
                  <a:pt x="4543" y="2580"/>
                </a:lnTo>
                <a:cubicBezTo>
                  <a:pt x="4520" y="2762"/>
                  <a:pt x="4497" y="2922"/>
                  <a:pt x="4452" y="3105"/>
                </a:cubicBezTo>
                <a:lnTo>
                  <a:pt x="4794" y="3447"/>
                </a:lnTo>
                <a:lnTo>
                  <a:pt x="4360" y="4155"/>
                </a:lnTo>
                <a:lnTo>
                  <a:pt x="3881" y="3995"/>
                </a:lnTo>
                <a:cubicBezTo>
                  <a:pt x="3744" y="4109"/>
                  <a:pt x="3607" y="4223"/>
                  <a:pt x="3447" y="4292"/>
                </a:cubicBezTo>
                <a:lnTo>
                  <a:pt x="3447" y="4794"/>
                </a:lnTo>
                <a:lnTo>
                  <a:pt x="2626" y="4976"/>
                </a:lnTo>
                <a:lnTo>
                  <a:pt x="2420" y="4543"/>
                </a:lnTo>
                <a:cubicBezTo>
                  <a:pt x="2238" y="4520"/>
                  <a:pt x="2055" y="4497"/>
                  <a:pt x="1872" y="4428"/>
                </a:cubicBezTo>
                <a:lnTo>
                  <a:pt x="1530" y="4794"/>
                </a:lnTo>
                <a:lnTo>
                  <a:pt x="822" y="4360"/>
                </a:lnTo>
                <a:lnTo>
                  <a:pt x="1005" y="3881"/>
                </a:lnTo>
                <a:cubicBezTo>
                  <a:pt x="868" y="3744"/>
                  <a:pt x="777" y="3607"/>
                  <a:pt x="685" y="3424"/>
                </a:cubicBezTo>
                <a:lnTo>
                  <a:pt x="183" y="3424"/>
                </a:lnTo>
                <a:lnTo>
                  <a:pt x="1" y="2625"/>
                </a:lnTo>
                <a:lnTo>
                  <a:pt x="457" y="2420"/>
                </a:lnTo>
                <a:cubicBezTo>
                  <a:pt x="457" y="2237"/>
                  <a:pt x="503" y="2055"/>
                  <a:pt x="548" y="1872"/>
                </a:cubicBezTo>
                <a:lnTo>
                  <a:pt x="183" y="1530"/>
                </a:lnTo>
                <a:lnTo>
                  <a:pt x="640" y="822"/>
                </a:lnTo>
                <a:lnTo>
                  <a:pt x="1119" y="982"/>
                </a:lnTo>
                <a:cubicBezTo>
                  <a:pt x="1233" y="868"/>
                  <a:pt x="1393" y="754"/>
                  <a:pt x="1553" y="68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14;p34">
            <a:extLst>
              <a:ext uri="{FF2B5EF4-FFF2-40B4-BE49-F238E27FC236}">
                <a16:creationId xmlns:a16="http://schemas.microsoft.com/office/drawing/2014/main" id="{1C054C53-4AE8-724E-479F-95ABFDEDFB5A}"/>
              </a:ext>
            </a:extLst>
          </p:cNvPr>
          <p:cNvSpPr/>
          <p:nvPr/>
        </p:nvSpPr>
        <p:spPr>
          <a:xfrm flipH="1">
            <a:off x="4007930" y="1511659"/>
            <a:ext cx="309461" cy="307803"/>
          </a:xfrm>
          <a:custGeom>
            <a:avLst/>
            <a:gdLst/>
            <a:ahLst/>
            <a:cxnLst/>
            <a:rect l="l" t="t" r="r" b="b"/>
            <a:pathLst>
              <a:path w="4293" h="4270" fill="none" extrusionOk="0">
                <a:moveTo>
                  <a:pt x="1370" y="2306"/>
                </a:moveTo>
                <a:cubicBezTo>
                  <a:pt x="1462" y="2717"/>
                  <a:pt x="1873" y="2991"/>
                  <a:pt x="2283" y="2900"/>
                </a:cubicBezTo>
                <a:cubicBezTo>
                  <a:pt x="2694" y="2786"/>
                  <a:pt x="2968" y="2398"/>
                  <a:pt x="2854" y="1987"/>
                </a:cubicBezTo>
                <a:cubicBezTo>
                  <a:pt x="2763" y="1576"/>
                  <a:pt x="2375" y="1302"/>
                  <a:pt x="1941" y="1393"/>
                </a:cubicBezTo>
                <a:cubicBezTo>
                  <a:pt x="1530" y="1485"/>
                  <a:pt x="1279" y="1895"/>
                  <a:pt x="1370" y="2306"/>
                </a:cubicBezTo>
                <a:close/>
                <a:moveTo>
                  <a:pt x="1348" y="572"/>
                </a:moveTo>
                <a:lnTo>
                  <a:pt x="1348" y="161"/>
                </a:lnTo>
                <a:lnTo>
                  <a:pt x="2032" y="1"/>
                </a:lnTo>
                <a:lnTo>
                  <a:pt x="2215" y="389"/>
                </a:lnTo>
                <a:cubicBezTo>
                  <a:pt x="2375" y="389"/>
                  <a:pt x="2535" y="412"/>
                  <a:pt x="2671" y="457"/>
                </a:cubicBezTo>
                <a:lnTo>
                  <a:pt x="2991" y="161"/>
                </a:lnTo>
                <a:lnTo>
                  <a:pt x="3585" y="549"/>
                </a:lnTo>
                <a:lnTo>
                  <a:pt x="3448" y="937"/>
                </a:lnTo>
                <a:cubicBezTo>
                  <a:pt x="3539" y="1051"/>
                  <a:pt x="3630" y="1188"/>
                  <a:pt x="3699" y="1325"/>
                </a:cubicBezTo>
                <a:lnTo>
                  <a:pt x="4132" y="1325"/>
                </a:lnTo>
                <a:lnTo>
                  <a:pt x="4292" y="2010"/>
                </a:lnTo>
                <a:lnTo>
                  <a:pt x="3904" y="2215"/>
                </a:lnTo>
                <a:cubicBezTo>
                  <a:pt x="3904" y="2352"/>
                  <a:pt x="3881" y="2512"/>
                  <a:pt x="3836" y="2671"/>
                </a:cubicBezTo>
                <a:lnTo>
                  <a:pt x="4132" y="2968"/>
                </a:lnTo>
                <a:lnTo>
                  <a:pt x="3744" y="3562"/>
                </a:lnTo>
                <a:lnTo>
                  <a:pt x="3333" y="3425"/>
                </a:lnTo>
                <a:cubicBezTo>
                  <a:pt x="3219" y="3539"/>
                  <a:pt x="3105" y="3630"/>
                  <a:pt x="2968" y="3699"/>
                </a:cubicBezTo>
                <a:lnTo>
                  <a:pt x="2968" y="4132"/>
                </a:lnTo>
                <a:lnTo>
                  <a:pt x="2261" y="4269"/>
                </a:lnTo>
                <a:lnTo>
                  <a:pt x="2078" y="3881"/>
                </a:lnTo>
                <a:cubicBezTo>
                  <a:pt x="1918" y="3881"/>
                  <a:pt x="1781" y="3858"/>
                  <a:pt x="1622" y="3813"/>
                </a:cubicBezTo>
                <a:lnTo>
                  <a:pt x="1325" y="4109"/>
                </a:lnTo>
                <a:lnTo>
                  <a:pt x="709" y="3744"/>
                </a:lnTo>
                <a:lnTo>
                  <a:pt x="868" y="3333"/>
                </a:lnTo>
                <a:cubicBezTo>
                  <a:pt x="754" y="3219"/>
                  <a:pt x="663" y="3082"/>
                  <a:pt x="594" y="2945"/>
                </a:cubicBezTo>
                <a:lnTo>
                  <a:pt x="161" y="2945"/>
                </a:lnTo>
                <a:lnTo>
                  <a:pt x="1" y="2261"/>
                </a:lnTo>
                <a:lnTo>
                  <a:pt x="389" y="2078"/>
                </a:lnTo>
                <a:cubicBezTo>
                  <a:pt x="412" y="1918"/>
                  <a:pt x="435" y="1758"/>
                  <a:pt x="480" y="1599"/>
                </a:cubicBezTo>
                <a:lnTo>
                  <a:pt x="184" y="1302"/>
                </a:lnTo>
                <a:lnTo>
                  <a:pt x="549" y="708"/>
                </a:lnTo>
                <a:lnTo>
                  <a:pt x="960" y="845"/>
                </a:lnTo>
                <a:cubicBezTo>
                  <a:pt x="1074" y="754"/>
                  <a:pt x="1211" y="663"/>
                  <a:pt x="1348" y="57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15;p34">
            <a:extLst>
              <a:ext uri="{FF2B5EF4-FFF2-40B4-BE49-F238E27FC236}">
                <a16:creationId xmlns:a16="http://schemas.microsoft.com/office/drawing/2014/main" id="{6FE3813E-9A75-F74F-14A4-F4AF26B507B7}"/>
              </a:ext>
            </a:extLst>
          </p:cNvPr>
          <p:cNvSpPr txBox="1">
            <a:spLocks noGrp="1"/>
          </p:cNvSpPr>
          <p:nvPr/>
        </p:nvSpPr>
        <p:spPr>
          <a:xfrm>
            <a:off x="387073" y="3558130"/>
            <a:ext cx="4287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" dirty="0"/>
              <a:t>Revolutionize your promotion process</a:t>
            </a:r>
            <a:endParaRPr lang="en-US" dirty="0"/>
          </a:p>
        </p:txBody>
      </p:sp>
      <p:sp>
        <p:nvSpPr>
          <p:cNvPr id="24" name="Google Shape;731;p34">
            <a:extLst>
              <a:ext uri="{FF2B5EF4-FFF2-40B4-BE49-F238E27FC236}">
                <a16:creationId xmlns:a16="http://schemas.microsoft.com/office/drawing/2014/main" id="{1060CEDA-472F-A6C9-4F52-01BF88DCDB88}"/>
              </a:ext>
            </a:extLst>
          </p:cNvPr>
          <p:cNvSpPr/>
          <p:nvPr/>
        </p:nvSpPr>
        <p:spPr>
          <a:xfrm>
            <a:off x="4006778" y="103961"/>
            <a:ext cx="943716" cy="9316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32;p34">
            <a:extLst>
              <a:ext uri="{FF2B5EF4-FFF2-40B4-BE49-F238E27FC236}">
                <a16:creationId xmlns:a16="http://schemas.microsoft.com/office/drawing/2014/main" id="{14FA3626-95B4-D9B5-695D-5FE5E0B0401F}"/>
              </a:ext>
            </a:extLst>
          </p:cNvPr>
          <p:cNvSpPr/>
          <p:nvPr/>
        </p:nvSpPr>
        <p:spPr>
          <a:xfrm>
            <a:off x="427611" y="1948913"/>
            <a:ext cx="2776856" cy="629215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Staatliches"/>
              </a:rPr>
              <a:t>PROMOTION</a:t>
            </a:r>
            <a:endParaRPr lang="en-US" dirty="0">
              <a:solidFill>
                <a:schemeClr val="lt2"/>
              </a:solidFill>
            </a:endParaRPr>
          </a:p>
        </p:txBody>
      </p:sp>
      <p:sp>
        <p:nvSpPr>
          <p:cNvPr id="26" name="Google Shape;733;p34">
            <a:extLst>
              <a:ext uri="{FF2B5EF4-FFF2-40B4-BE49-F238E27FC236}">
                <a16:creationId xmlns:a16="http://schemas.microsoft.com/office/drawing/2014/main" id="{889C549B-9720-D26D-23CD-BCEB9EEBF4B5}"/>
              </a:ext>
            </a:extLst>
          </p:cNvPr>
          <p:cNvSpPr txBox="1">
            <a:spLocks noGrp="1"/>
          </p:cNvSpPr>
          <p:nvPr/>
        </p:nvSpPr>
        <p:spPr>
          <a:xfrm>
            <a:off x="387077" y="897088"/>
            <a:ext cx="3775211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taatliches"/>
              <a:buNone/>
              <a:defRPr sz="8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 dirty="0"/>
              <a:t>Employee</a:t>
            </a:r>
            <a:endParaRPr lang="en-US" sz="6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4">
            <a:extLst>
              <a:ext uri="{FF2B5EF4-FFF2-40B4-BE49-F238E27FC236}">
                <a16:creationId xmlns:a16="http://schemas.microsoft.com/office/drawing/2014/main" id="{2A46240A-CB4C-FE7A-66B8-614FC2DBF730}"/>
              </a:ext>
            </a:extLst>
          </p:cNvPr>
          <p:cNvSpPr txBox="1"/>
          <p:nvPr/>
        </p:nvSpPr>
        <p:spPr>
          <a:xfrm>
            <a:off x="3207727" y="20515"/>
            <a:ext cx="3952143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>
                <a:latin typeface="Staatliches"/>
              </a:rPr>
              <a:t>XGBOOST ALGORITHM​</a:t>
            </a:r>
            <a:endParaRPr lang="en-US" sz="300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8AD702-96DD-850D-D197-BC28D62F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48" y="4129366"/>
            <a:ext cx="1965708" cy="816604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AD282A7-2C8A-F3B9-B2F2-9CA7F7DD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89" y="533191"/>
            <a:ext cx="6567854" cy="35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9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8"/>
          <p:cNvSpPr/>
          <p:nvPr/>
        </p:nvSpPr>
        <p:spPr>
          <a:xfrm flipH="1">
            <a:off x="4380660" y="1328064"/>
            <a:ext cx="1042800" cy="1042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8"/>
          <p:cNvSpPr/>
          <p:nvPr/>
        </p:nvSpPr>
        <p:spPr>
          <a:xfrm>
            <a:off x="5068704" y="2574981"/>
            <a:ext cx="1070128" cy="472382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n-US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cASES</a:t>
            </a:r>
            <a:endParaRPr b="0" i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taatliches"/>
            </a:endParaRPr>
          </a:p>
        </p:txBody>
      </p:sp>
      <p:sp>
        <p:nvSpPr>
          <p:cNvPr id="2050" name="Google Shape;2050;p58"/>
          <p:cNvSpPr txBox="1">
            <a:spLocks noGrp="1"/>
          </p:cNvSpPr>
          <p:nvPr>
            <p:ph type="title"/>
          </p:nvPr>
        </p:nvSpPr>
        <p:spPr>
          <a:xfrm flipH="1">
            <a:off x="3817698" y="2685352"/>
            <a:ext cx="1225777" cy="29863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2051" name="Google Shape;2051;p58"/>
          <p:cNvSpPr txBox="1">
            <a:spLocks noGrp="1"/>
          </p:cNvSpPr>
          <p:nvPr>
            <p:ph type="title" idx="2"/>
          </p:nvPr>
        </p:nvSpPr>
        <p:spPr>
          <a:xfrm flipH="1">
            <a:off x="4428736" y="1539475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/>
              <a:t>03</a:t>
            </a:r>
          </a:p>
        </p:txBody>
      </p:sp>
      <p:grpSp>
        <p:nvGrpSpPr>
          <p:cNvPr id="2117" name="Google Shape;2117;p58"/>
          <p:cNvGrpSpPr/>
          <p:nvPr/>
        </p:nvGrpSpPr>
        <p:grpSpPr>
          <a:xfrm>
            <a:off x="6691400" y="-106450"/>
            <a:ext cx="606933" cy="1129538"/>
            <a:chOff x="6691400" y="-106450"/>
            <a:chExt cx="606933" cy="1129538"/>
          </a:xfrm>
        </p:grpSpPr>
        <p:sp>
          <p:nvSpPr>
            <p:cNvPr id="2118" name="Google Shape;2118;p58"/>
            <p:cNvSpPr/>
            <p:nvPr/>
          </p:nvSpPr>
          <p:spPr>
            <a:xfrm>
              <a:off x="6894146" y="590378"/>
              <a:ext cx="201435" cy="94274"/>
            </a:xfrm>
            <a:custGeom>
              <a:avLst/>
              <a:gdLst/>
              <a:ahLst/>
              <a:cxnLst/>
              <a:rect l="l" t="t" r="r" b="b"/>
              <a:pathLst>
                <a:path w="3220" h="1507" extrusionOk="0">
                  <a:moveTo>
                    <a:pt x="777" y="0"/>
                  </a:moveTo>
                  <a:cubicBezTo>
                    <a:pt x="343" y="0"/>
                    <a:pt x="1" y="343"/>
                    <a:pt x="1" y="754"/>
                  </a:cubicBezTo>
                  <a:cubicBezTo>
                    <a:pt x="1" y="1187"/>
                    <a:pt x="343" y="1507"/>
                    <a:pt x="777" y="1507"/>
                  </a:cubicBezTo>
                  <a:lnTo>
                    <a:pt x="2466" y="1507"/>
                  </a:lnTo>
                  <a:cubicBezTo>
                    <a:pt x="2877" y="1507"/>
                    <a:pt x="3219" y="1187"/>
                    <a:pt x="3219" y="754"/>
                  </a:cubicBezTo>
                  <a:cubicBezTo>
                    <a:pt x="3219" y="343"/>
                    <a:pt x="2877" y="0"/>
                    <a:pt x="2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8"/>
            <p:cNvSpPr/>
            <p:nvPr/>
          </p:nvSpPr>
          <p:spPr>
            <a:xfrm>
              <a:off x="6889892" y="584685"/>
              <a:ext cx="211382" cy="105722"/>
            </a:xfrm>
            <a:custGeom>
              <a:avLst/>
              <a:gdLst/>
              <a:ahLst/>
              <a:cxnLst/>
              <a:rect l="l" t="t" r="r" b="b"/>
              <a:pathLst>
                <a:path w="3379" h="1690" extrusionOk="0">
                  <a:moveTo>
                    <a:pt x="2534" y="160"/>
                  </a:moveTo>
                  <a:cubicBezTo>
                    <a:pt x="2899" y="160"/>
                    <a:pt x="3219" y="457"/>
                    <a:pt x="3219" y="845"/>
                  </a:cubicBezTo>
                  <a:cubicBezTo>
                    <a:pt x="3219" y="1233"/>
                    <a:pt x="2899" y="1529"/>
                    <a:pt x="2534" y="1529"/>
                  </a:cubicBezTo>
                  <a:lnTo>
                    <a:pt x="845" y="1529"/>
                  </a:lnTo>
                  <a:cubicBezTo>
                    <a:pt x="457" y="1529"/>
                    <a:pt x="160" y="1233"/>
                    <a:pt x="160" y="845"/>
                  </a:cubicBezTo>
                  <a:cubicBezTo>
                    <a:pt x="160" y="457"/>
                    <a:pt x="457" y="160"/>
                    <a:pt x="845" y="160"/>
                  </a:cubicBezTo>
                  <a:close/>
                  <a:moveTo>
                    <a:pt x="845" y="0"/>
                  </a:moveTo>
                  <a:cubicBezTo>
                    <a:pt x="366" y="0"/>
                    <a:pt x="0" y="388"/>
                    <a:pt x="0" y="845"/>
                  </a:cubicBezTo>
                  <a:cubicBezTo>
                    <a:pt x="0" y="1301"/>
                    <a:pt x="366" y="1689"/>
                    <a:pt x="845" y="1689"/>
                  </a:cubicBezTo>
                  <a:lnTo>
                    <a:pt x="2534" y="1689"/>
                  </a:lnTo>
                  <a:cubicBezTo>
                    <a:pt x="2991" y="1689"/>
                    <a:pt x="3379" y="1301"/>
                    <a:pt x="3379" y="845"/>
                  </a:cubicBezTo>
                  <a:cubicBezTo>
                    <a:pt x="3379" y="388"/>
                    <a:pt x="2991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8"/>
            <p:cNvSpPr/>
            <p:nvPr/>
          </p:nvSpPr>
          <p:spPr>
            <a:xfrm>
              <a:off x="6895585" y="818838"/>
              <a:ext cx="198558" cy="198558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98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98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8"/>
            <p:cNvSpPr/>
            <p:nvPr/>
          </p:nvSpPr>
          <p:spPr>
            <a:xfrm>
              <a:off x="6891331" y="814584"/>
              <a:ext cx="208504" cy="208504"/>
            </a:xfrm>
            <a:custGeom>
              <a:avLst/>
              <a:gdLst/>
              <a:ahLst/>
              <a:cxnLst/>
              <a:rect l="l" t="t" r="r" b="b"/>
              <a:pathLst>
                <a:path w="3333" h="3333" extrusionOk="0">
                  <a:moveTo>
                    <a:pt x="1666" y="137"/>
                  </a:moveTo>
                  <a:cubicBezTo>
                    <a:pt x="2488" y="137"/>
                    <a:pt x="3173" y="822"/>
                    <a:pt x="3173" y="1666"/>
                  </a:cubicBezTo>
                  <a:cubicBezTo>
                    <a:pt x="3173" y="2488"/>
                    <a:pt x="2488" y="3173"/>
                    <a:pt x="1666" y="3173"/>
                  </a:cubicBezTo>
                  <a:cubicBezTo>
                    <a:pt x="822" y="3173"/>
                    <a:pt x="160" y="2488"/>
                    <a:pt x="160" y="1666"/>
                  </a:cubicBezTo>
                  <a:cubicBezTo>
                    <a:pt x="160" y="822"/>
                    <a:pt x="822" y="137"/>
                    <a:pt x="1666" y="137"/>
                  </a:cubicBezTo>
                  <a:close/>
                  <a:moveTo>
                    <a:pt x="1666" y="0"/>
                  </a:moveTo>
                  <a:cubicBezTo>
                    <a:pt x="753" y="0"/>
                    <a:pt x="0" y="730"/>
                    <a:pt x="0" y="1666"/>
                  </a:cubicBezTo>
                  <a:cubicBezTo>
                    <a:pt x="0" y="2579"/>
                    <a:pt x="753" y="3333"/>
                    <a:pt x="1666" y="3333"/>
                  </a:cubicBezTo>
                  <a:cubicBezTo>
                    <a:pt x="2580" y="3333"/>
                    <a:pt x="3333" y="2579"/>
                    <a:pt x="3333" y="1666"/>
                  </a:cubicBezTo>
                  <a:cubicBezTo>
                    <a:pt x="3333" y="730"/>
                    <a:pt x="2580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8"/>
            <p:cNvSpPr/>
            <p:nvPr/>
          </p:nvSpPr>
          <p:spPr>
            <a:xfrm>
              <a:off x="6989857" y="-106450"/>
              <a:ext cx="63" cy="696891"/>
            </a:xfrm>
            <a:custGeom>
              <a:avLst/>
              <a:gdLst/>
              <a:ahLst/>
              <a:cxnLst/>
              <a:rect l="l" t="t" r="r" b="b"/>
              <a:pathLst>
                <a:path w="1" h="11140" extrusionOk="0">
                  <a:moveTo>
                    <a:pt x="0" y="11139"/>
                  </a:moveTo>
                  <a:lnTo>
                    <a:pt x="0" y="1"/>
                  </a:lnTo>
                </a:path>
              </a:pathLst>
            </a:custGeom>
            <a:solidFill>
              <a:srgbClr val="F6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8"/>
            <p:cNvSpPr/>
            <p:nvPr/>
          </p:nvSpPr>
          <p:spPr>
            <a:xfrm>
              <a:off x="6984102" y="-106450"/>
              <a:ext cx="10072" cy="696891"/>
            </a:xfrm>
            <a:custGeom>
              <a:avLst/>
              <a:gdLst/>
              <a:ahLst/>
              <a:cxnLst/>
              <a:rect l="l" t="t" r="r" b="b"/>
              <a:pathLst>
                <a:path w="161" h="11140" extrusionOk="0">
                  <a:moveTo>
                    <a:pt x="1" y="1"/>
                  </a:moveTo>
                  <a:lnTo>
                    <a:pt x="1" y="11139"/>
                  </a:lnTo>
                  <a:lnTo>
                    <a:pt x="161" y="11139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8"/>
            <p:cNvSpPr/>
            <p:nvPr/>
          </p:nvSpPr>
          <p:spPr>
            <a:xfrm>
              <a:off x="6697155" y="627474"/>
              <a:ext cx="596861" cy="300651"/>
            </a:xfrm>
            <a:custGeom>
              <a:avLst/>
              <a:gdLst/>
              <a:ahLst/>
              <a:cxnLst/>
              <a:rect l="l" t="t" r="r" b="b"/>
              <a:pathLst>
                <a:path w="9541" h="4806" extrusionOk="0">
                  <a:moveTo>
                    <a:pt x="4770" y="1"/>
                  </a:moveTo>
                  <a:cubicBezTo>
                    <a:pt x="2123" y="1"/>
                    <a:pt x="0" y="2147"/>
                    <a:pt x="0" y="4771"/>
                  </a:cubicBezTo>
                  <a:cubicBezTo>
                    <a:pt x="0" y="4794"/>
                    <a:pt x="2385" y="4806"/>
                    <a:pt x="4770" y="4806"/>
                  </a:cubicBezTo>
                  <a:cubicBezTo>
                    <a:pt x="7156" y="4806"/>
                    <a:pt x="9541" y="4794"/>
                    <a:pt x="9541" y="4771"/>
                  </a:cubicBezTo>
                  <a:cubicBezTo>
                    <a:pt x="9541" y="2147"/>
                    <a:pt x="7395" y="1"/>
                    <a:pt x="4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8"/>
            <p:cNvSpPr/>
            <p:nvPr/>
          </p:nvSpPr>
          <p:spPr>
            <a:xfrm>
              <a:off x="6691400" y="623220"/>
              <a:ext cx="606933" cy="309910"/>
            </a:xfrm>
            <a:custGeom>
              <a:avLst/>
              <a:gdLst/>
              <a:ahLst/>
              <a:cxnLst/>
              <a:rect l="l" t="t" r="r" b="b"/>
              <a:pathLst>
                <a:path w="9702" h="4954" extrusionOk="0">
                  <a:moveTo>
                    <a:pt x="4862" y="137"/>
                  </a:moveTo>
                  <a:cubicBezTo>
                    <a:pt x="7419" y="137"/>
                    <a:pt x="9519" y="2215"/>
                    <a:pt x="9542" y="4771"/>
                  </a:cubicBezTo>
                  <a:cubicBezTo>
                    <a:pt x="9142" y="4782"/>
                    <a:pt x="6997" y="4788"/>
                    <a:pt x="4851" y="4788"/>
                  </a:cubicBezTo>
                  <a:cubicBezTo>
                    <a:pt x="2706" y="4788"/>
                    <a:pt x="560" y="4782"/>
                    <a:pt x="160" y="4771"/>
                  </a:cubicBezTo>
                  <a:cubicBezTo>
                    <a:pt x="206" y="2215"/>
                    <a:pt x="2283" y="137"/>
                    <a:pt x="4862" y="137"/>
                  </a:cubicBezTo>
                  <a:close/>
                  <a:moveTo>
                    <a:pt x="4862" y="0"/>
                  </a:moveTo>
                  <a:cubicBezTo>
                    <a:pt x="2192" y="0"/>
                    <a:pt x="1" y="2169"/>
                    <a:pt x="1" y="4839"/>
                  </a:cubicBezTo>
                  <a:cubicBezTo>
                    <a:pt x="1" y="4931"/>
                    <a:pt x="1" y="4931"/>
                    <a:pt x="1553" y="4931"/>
                  </a:cubicBezTo>
                  <a:cubicBezTo>
                    <a:pt x="2443" y="4954"/>
                    <a:pt x="3607" y="4954"/>
                    <a:pt x="4794" y="4954"/>
                  </a:cubicBezTo>
                  <a:cubicBezTo>
                    <a:pt x="6004" y="4954"/>
                    <a:pt x="7214" y="4954"/>
                    <a:pt x="8104" y="4931"/>
                  </a:cubicBezTo>
                  <a:cubicBezTo>
                    <a:pt x="9701" y="4931"/>
                    <a:pt x="9701" y="4931"/>
                    <a:pt x="9701" y="4839"/>
                  </a:cubicBezTo>
                  <a:cubicBezTo>
                    <a:pt x="9701" y="2169"/>
                    <a:pt x="7533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6" name="Google Shape;2126;p58"/>
          <p:cNvGrpSpPr/>
          <p:nvPr/>
        </p:nvGrpSpPr>
        <p:grpSpPr>
          <a:xfrm>
            <a:off x="7871755" y="-106450"/>
            <a:ext cx="770800" cy="1434522"/>
            <a:chOff x="7871755" y="-106450"/>
            <a:chExt cx="770800" cy="1434522"/>
          </a:xfrm>
        </p:grpSpPr>
        <p:sp>
          <p:nvSpPr>
            <p:cNvPr id="2127" name="Google Shape;2127;p58"/>
            <p:cNvSpPr/>
            <p:nvPr/>
          </p:nvSpPr>
          <p:spPr>
            <a:xfrm>
              <a:off x="8129242" y="778529"/>
              <a:ext cx="255821" cy="119727"/>
            </a:xfrm>
            <a:custGeom>
              <a:avLst/>
              <a:gdLst/>
              <a:ahLst/>
              <a:cxnLst/>
              <a:rect l="l" t="t" r="r" b="b"/>
              <a:pathLst>
                <a:path w="3220" h="1507" extrusionOk="0">
                  <a:moveTo>
                    <a:pt x="777" y="0"/>
                  </a:moveTo>
                  <a:cubicBezTo>
                    <a:pt x="343" y="0"/>
                    <a:pt x="1" y="343"/>
                    <a:pt x="1" y="754"/>
                  </a:cubicBezTo>
                  <a:cubicBezTo>
                    <a:pt x="1" y="1187"/>
                    <a:pt x="343" y="1507"/>
                    <a:pt x="777" y="1507"/>
                  </a:cubicBezTo>
                  <a:lnTo>
                    <a:pt x="2466" y="1507"/>
                  </a:lnTo>
                  <a:cubicBezTo>
                    <a:pt x="2877" y="1507"/>
                    <a:pt x="3219" y="1187"/>
                    <a:pt x="3219" y="754"/>
                  </a:cubicBezTo>
                  <a:cubicBezTo>
                    <a:pt x="3219" y="343"/>
                    <a:pt x="2877" y="0"/>
                    <a:pt x="2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8"/>
            <p:cNvSpPr/>
            <p:nvPr/>
          </p:nvSpPr>
          <p:spPr>
            <a:xfrm>
              <a:off x="8123840" y="771299"/>
              <a:ext cx="268453" cy="134266"/>
            </a:xfrm>
            <a:custGeom>
              <a:avLst/>
              <a:gdLst/>
              <a:ahLst/>
              <a:cxnLst/>
              <a:rect l="l" t="t" r="r" b="b"/>
              <a:pathLst>
                <a:path w="3379" h="1690" extrusionOk="0">
                  <a:moveTo>
                    <a:pt x="2534" y="160"/>
                  </a:moveTo>
                  <a:cubicBezTo>
                    <a:pt x="2899" y="160"/>
                    <a:pt x="3219" y="457"/>
                    <a:pt x="3219" y="845"/>
                  </a:cubicBezTo>
                  <a:cubicBezTo>
                    <a:pt x="3219" y="1233"/>
                    <a:pt x="2899" y="1529"/>
                    <a:pt x="2534" y="1529"/>
                  </a:cubicBezTo>
                  <a:lnTo>
                    <a:pt x="845" y="1529"/>
                  </a:lnTo>
                  <a:cubicBezTo>
                    <a:pt x="457" y="1529"/>
                    <a:pt x="160" y="1233"/>
                    <a:pt x="160" y="845"/>
                  </a:cubicBezTo>
                  <a:cubicBezTo>
                    <a:pt x="160" y="457"/>
                    <a:pt x="457" y="160"/>
                    <a:pt x="845" y="160"/>
                  </a:cubicBezTo>
                  <a:close/>
                  <a:moveTo>
                    <a:pt x="845" y="0"/>
                  </a:moveTo>
                  <a:cubicBezTo>
                    <a:pt x="366" y="0"/>
                    <a:pt x="0" y="388"/>
                    <a:pt x="0" y="845"/>
                  </a:cubicBezTo>
                  <a:cubicBezTo>
                    <a:pt x="0" y="1301"/>
                    <a:pt x="366" y="1689"/>
                    <a:pt x="845" y="1689"/>
                  </a:cubicBezTo>
                  <a:lnTo>
                    <a:pt x="2534" y="1689"/>
                  </a:lnTo>
                  <a:cubicBezTo>
                    <a:pt x="2991" y="1689"/>
                    <a:pt x="3379" y="1301"/>
                    <a:pt x="3379" y="845"/>
                  </a:cubicBezTo>
                  <a:cubicBezTo>
                    <a:pt x="3379" y="388"/>
                    <a:pt x="2991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8"/>
            <p:cNvSpPr/>
            <p:nvPr/>
          </p:nvSpPr>
          <p:spPr>
            <a:xfrm>
              <a:off x="8131069" y="1068676"/>
              <a:ext cx="252166" cy="252166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98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98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8"/>
            <p:cNvSpPr/>
            <p:nvPr/>
          </p:nvSpPr>
          <p:spPr>
            <a:xfrm>
              <a:off x="8125667" y="1063273"/>
              <a:ext cx="264799" cy="264799"/>
            </a:xfrm>
            <a:custGeom>
              <a:avLst/>
              <a:gdLst/>
              <a:ahLst/>
              <a:cxnLst/>
              <a:rect l="l" t="t" r="r" b="b"/>
              <a:pathLst>
                <a:path w="3333" h="3333" extrusionOk="0">
                  <a:moveTo>
                    <a:pt x="1666" y="137"/>
                  </a:moveTo>
                  <a:cubicBezTo>
                    <a:pt x="2488" y="137"/>
                    <a:pt x="3173" y="822"/>
                    <a:pt x="3173" y="1666"/>
                  </a:cubicBezTo>
                  <a:cubicBezTo>
                    <a:pt x="3173" y="2488"/>
                    <a:pt x="2488" y="3173"/>
                    <a:pt x="1666" y="3173"/>
                  </a:cubicBezTo>
                  <a:cubicBezTo>
                    <a:pt x="822" y="3173"/>
                    <a:pt x="160" y="2488"/>
                    <a:pt x="160" y="1666"/>
                  </a:cubicBezTo>
                  <a:cubicBezTo>
                    <a:pt x="160" y="822"/>
                    <a:pt x="822" y="137"/>
                    <a:pt x="1666" y="137"/>
                  </a:cubicBezTo>
                  <a:close/>
                  <a:moveTo>
                    <a:pt x="1666" y="0"/>
                  </a:moveTo>
                  <a:cubicBezTo>
                    <a:pt x="753" y="0"/>
                    <a:pt x="0" y="730"/>
                    <a:pt x="0" y="1666"/>
                  </a:cubicBezTo>
                  <a:cubicBezTo>
                    <a:pt x="0" y="2579"/>
                    <a:pt x="753" y="3333"/>
                    <a:pt x="1666" y="3333"/>
                  </a:cubicBezTo>
                  <a:cubicBezTo>
                    <a:pt x="2580" y="3333"/>
                    <a:pt x="3333" y="2579"/>
                    <a:pt x="3333" y="1666"/>
                  </a:cubicBezTo>
                  <a:cubicBezTo>
                    <a:pt x="3333" y="730"/>
                    <a:pt x="2580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8250796" y="-106450"/>
              <a:ext cx="79" cy="885045"/>
            </a:xfrm>
            <a:custGeom>
              <a:avLst/>
              <a:gdLst/>
              <a:ahLst/>
              <a:cxnLst/>
              <a:rect l="l" t="t" r="r" b="b"/>
              <a:pathLst>
                <a:path w="1" h="11140" extrusionOk="0">
                  <a:moveTo>
                    <a:pt x="0" y="11139"/>
                  </a:moveTo>
                  <a:lnTo>
                    <a:pt x="0" y="1"/>
                  </a:lnTo>
                </a:path>
              </a:pathLst>
            </a:custGeom>
            <a:solidFill>
              <a:srgbClr val="F6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8244674" y="-106450"/>
              <a:ext cx="10425" cy="885045"/>
            </a:xfrm>
            <a:custGeom>
              <a:avLst/>
              <a:gdLst/>
              <a:ahLst/>
              <a:cxnLst/>
              <a:rect l="l" t="t" r="r" b="b"/>
              <a:pathLst>
                <a:path w="161" h="11140" extrusionOk="0">
                  <a:moveTo>
                    <a:pt x="1" y="1"/>
                  </a:moveTo>
                  <a:lnTo>
                    <a:pt x="1" y="11139"/>
                  </a:lnTo>
                  <a:lnTo>
                    <a:pt x="161" y="11139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8"/>
            <p:cNvSpPr/>
            <p:nvPr/>
          </p:nvSpPr>
          <p:spPr>
            <a:xfrm>
              <a:off x="7879064" y="825642"/>
              <a:ext cx="758009" cy="381825"/>
            </a:xfrm>
            <a:custGeom>
              <a:avLst/>
              <a:gdLst/>
              <a:ahLst/>
              <a:cxnLst/>
              <a:rect l="l" t="t" r="r" b="b"/>
              <a:pathLst>
                <a:path w="9541" h="4806" extrusionOk="0">
                  <a:moveTo>
                    <a:pt x="4770" y="1"/>
                  </a:moveTo>
                  <a:cubicBezTo>
                    <a:pt x="2123" y="1"/>
                    <a:pt x="0" y="2147"/>
                    <a:pt x="0" y="4771"/>
                  </a:cubicBezTo>
                  <a:cubicBezTo>
                    <a:pt x="0" y="4794"/>
                    <a:pt x="2385" y="4806"/>
                    <a:pt x="4770" y="4806"/>
                  </a:cubicBezTo>
                  <a:cubicBezTo>
                    <a:pt x="7156" y="4806"/>
                    <a:pt x="9541" y="4794"/>
                    <a:pt x="9541" y="4771"/>
                  </a:cubicBezTo>
                  <a:cubicBezTo>
                    <a:pt x="9541" y="2147"/>
                    <a:pt x="7395" y="1"/>
                    <a:pt x="4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8"/>
            <p:cNvSpPr/>
            <p:nvPr/>
          </p:nvSpPr>
          <p:spPr>
            <a:xfrm>
              <a:off x="7871755" y="820240"/>
              <a:ext cx="770800" cy="393583"/>
            </a:xfrm>
            <a:custGeom>
              <a:avLst/>
              <a:gdLst/>
              <a:ahLst/>
              <a:cxnLst/>
              <a:rect l="l" t="t" r="r" b="b"/>
              <a:pathLst>
                <a:path w="9702" h="4954" extrusionOk="0">
                  <a:moveTo>
                    <a:pt x="4862" y="137"/>
                  </a:moveTo>
                  <a:cubicBezTo>
                    <a:pt x="7419" y="137"/>
                    <a:pt x="9519" y="2215"/>
                    <a:pt x="9542" y="4771"/>
                  </a:cubicBezTo>
                  <a:cubicBezTo>
                    <a:pt x="9142" y="4782"/>
                    <a:pt x="6997" y="4788"/>
                    <a:pt x="4851" y="4788"/>
                  </a:cubicBezTo>
                  <a:cubicBezTo>
                    <a:pt x="2706" y="4788"/>
                    <a:pt x="560" y="4782"/>
                    <a:pt x="160" y="4771"/>
                  </a:cubicBezTo>
                  <a:cubicBezTo>
                    <a:pt x="206" y="2215"/>
                    <a:pt x="2283" y="137"/>
                    <a:pt x="4862" y="137"/>
                  </a:cubicBezTo>
                  <a:close/>
                  <a:moveTo>
                    <a:pt x="4862" y="0"/>
                  </a:moveTo>
                  <a:cubicBezTo>
                    <a:pt x="2192" y="0"/>
                    <a:pt x="1" y="2169"/>
                    <a:pt x="1" y="4839"/>
                  </a:cubicBezTo>
                  <a:cubicBezTo>
                    <a:pt x="1" y="4931"/>
                    <a:pt x="1" y="4931"/>
                    <a:pt x="1553" y="4931"/>
                  </a:cubicBezTo>
                  <a:cubicBezTo>
                    <a:pt x="2443" y="4954"/>
                    <a:pt x="3607" y="4954"/>
                    <a:pt x="4794" y="4954"/>
                  </a:cubicBezTo>
                  <a:cubicBezTo>
                    <a:pt x="6004" y="4954"/>
                    <a:pt x="7214" y="4954"/>
                    <a:pt x="8104" y="4931"/>
                  </a:cubicBezTo>
                  <a:cubicBezTo>
                    <a:pt x="9701" y="4931"/>
                    <a:pt x="9701" y="4931"/>
                    <a:pt x="9701" y="4839"/>
                  </a:cubicBezTo>
                  <a:cubicBezTo>
                    <a:pt x="9701" y="2169"/>
                    <a:pt x="7533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6" name="Google Shape;2136;p58"/>
          <p:cNvSpPr/>
          <p:nvPr/>
        </p:nvSpPr>
        <p:spPr>
          <a:xfrm rot="10800000" flipH="1">
            <a:off x="1438183" y="9380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58"/>
          <p:cNvSpPr/>
          <p:nvPr/>
        </p:nvSpPr>
        <p:spPr>
          <a:xfrm rot="10800000" flipH="1">
            <a:off x="390971" y="1311918"/>
            <a:ext cx="256135" cy="25613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BCBC05-69BE-D5B4-7F02-7825E216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0" y="1566915"/>
            <a:ext cx="3592285" cy="35841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BE0ACCC-4769-55D7-6DE0-4B717609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85" y="265805"/>
            <a:ext cx="4797706" cy="4691835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B1FBD1-5014-7E16-BA65-AE9B40697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52" y="673163"/>
            <a:ext cx="2743200" cy="35367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ADC7D9-CF69-26EA-B6C9-D7E01F3A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8" y="212160"/>
            <a:ext cx="4681958" cy="4704710"/>
          </a:xfrm>
          <a:prstGeom prst="rect">
            <a:avLst/>
          </a:prstGeom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0D2020-266A-B9A2-78B6-9E79F9417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87" y="239451"/>
            <a:ext cx="1672968" cy="2581155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06CA2C-E1FE-9B53-927D-68118D904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208" y="2804565"/>
            <a:ext cx="1925739" cy="209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A06DF37B-73B7-5DC7-0F60-258732B4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610" y="2447"/>
            <a:ext cx="3770452" cy="501499"/>
          </a:xfrm>
          <a:prstGeom prst="rect">
            <a:avLst/>
          </a:prstGeom>
        </p:spPr>
      </p:pic>
      <p:pic>
        <p:nvPicPr>
          <p:cNvPr id="12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C3E2B3-27AF-7FEF-B409-BD2B59607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821" y="293107"/>
            <a:ext cx="1912782" cy="3832668"/>
          </a:xfrm>
          <a:prstGeom prst="rect">
            <a:avLst/>
          </a:prstGeom>
        </p:spPr>
      </p:pic>
      <p:pic>
        <p:nvPicPr>
          <p:cNvPr id="13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99B563-F5AA-E049-8183-5F2A46088C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94" b="4339"/>
          <a:stretch/>
        </p:blipFill>
        <p:spPr>
          <a:xfrm>
            <a:off x="1362919" y="4082902"/>
            <a:ext cx="1846168" cy="1010719"/>
          </a:xfrm>
          <a:prstGeom prst="rect">
            <a:avLst/>
          </a:prstGeom>
        </p:spPr>
      </p:pic>
      <p:pic>
        <p:nvPicPr>
          <p:cNvPr id="14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F3438779-2BED-50BB-54DE-33ED06C3F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072" y="800899"/>
            <a:ext cx="3256826" cy="34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A06DF37B-73B7-5DC7-0F60-258732B4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609" y="2447"/>
            <a:ext cx="3755984" cy="501499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A39681-CF76-5983-2F61-AD58283A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874" y="376901"/>
            <a:ext cx="1749486" cy="3738623"/>
          </a:xfrm>
          <a:prstGeom prst="rect">
            <a:avLst/>
          </a:prstGeom>
        </p:spPr>
      </p:pic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A27A8D-3711-4F6A-065C-50086B1A35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94" b="4768"/>
          <a:stretch/>
        </p:blipFill>
        <p:spPr>
          <a:xfrm>
            <a:off x="1413558" y="4068460"/>
            <a:ext cx="1773432" cy="1035728"/>
          </a:xfrm>
          <a:prstGeom prst="rect">
            <a:avLst/>
          </a:prstGeom>
        </p:spPr>
      </p:pic>
      <p:pic>
        <p:nvPicPr>
          <p:cNvPr id="8" name="Picture 9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B28A35FF-4014-8E5A-873E-376AA3D40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279" y="848220"/>
            <a:ext cx="3510023" cy="343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4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B1CCDD-81B4-7476-F56D-B3B10613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09" y="649740"/>
            <a:ext cx="5691868" cy="33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6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51"/>
          <p:cNvSpPr/>
          <p:nvPr/>
        </p:nvSpPr>
        <p:spPr>
          <a:xfrm>
            <a:off x="705773" y="2011800"/>
            <a:ext cx="936726" cy="922074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51"/>
          <p:cNvSpPr txBox="1">
            <a:spLocks noGrp="1"/>
          </p:cNvSpPr>
          <p:nvPr>
            <p:ph type="title"/>
          </p:nvPr>
        </p:nvSpPr>
        <p:spPr>
          <a:xfrm>
            <a:off x="1839028" y="2100845"/>
            <a:ext cx="3939167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Related </a:t>
            </a:r>
            <a:endParaRPr lang="en-US"/>
          </a:p>
        </p:txBody>
      </p:sp>
      <p:sp>
        <p:nvSpPr>
          <p:cNvPr id="1522" name="Google Shape;1522;p51"/>
          <p:cNvSpPr txBox="1">
            <a:spLocks noGrp="1"/>
          </p:cNvSpPr>
          <p:nvPr>
            <p:ph type="title" idx="2"/>
          </p:nvPr>
        </p:nvSpPr>
        <p:spPr>
          <a:xfrm>
            <a:off x="793484" y="2188530"/>
            <a:ext cx="746552" cy="546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/>
              <a:t>04</a:t>
            </a:r>
            <a:endParaRPr sz="5900" dirty="0"/>
          </a:p>
        </p:txBody>
      </p:sp>
      <p:sp>
        <p:nvSpPr>
          <p:cNvPr id="1620" name="Google Shape;1620;p51"/>
          <p:cNvSpPr/>
          <p:nvPr/>
        </p:nvSpPr>
        <p:spPr>
          <a:xfrm rot="900132">
            <a:off x="8135914" y="713530"/>
            <a:ext cx="395257" cy="3952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76;p40">
            <a:extLst>
              <a:ext uri="{FF2B5EF4-FFF2-40B4-BE49-F238E27FC236}">
                <a16:creationId xmlns:a16="http://schemas.microsoft.com/office/drawing/2014/main" id="{32072FA0-4761-6212-3B19-006DB1761791}"/>
              </a:ext>
            </a:extLst>
          </p:cNvPr>
          <p:cNvSpPr/>
          <p:nvPr/>
        </p:nvSpPr>
        <p:spPr>
          <a:xfrm>
            <a:off x="1918978" y="2854413"/>
            <a:ext cx="1857513" cy="1302368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n-US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WORK</a:t>
            </a:r>
            <a:endParaRPr lang="en-US"/>
          </a:p>
          <a:p>
            <a:pPr algn="ctr"/>
            <a:endParaRPr lang="en-US"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latin typeface="Staatliches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6A79F8F-64C5-53A9-EF5B-1B74D5FA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70" y="1038961"/>
            <a:ext cx="4062044" cy="41060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Existing models</a:t>
            </a:r>
            <a:endParaRPr lang="en-US" dirty="0"/>
          </a:p>
        </p:txBody>
      </p:sp>
      <p:sp>
        <p:nvSpPr>
          <p:cNvPr id="1090" name="Google Shape;1090;p44"/>
          <p:cNvSpPr txBox="1">
            <a:spLocks noGrp="1"/>
          </p:cNvSpPr>
          <p:nvPr>
            <p:ph type="title" idx="2"/>
          </p:nvPr>
        </p:nvSpPr>
        <p:spPr>
          <a:xfrm>
            <a:off x="1547942" y="2706194"/>
            <a:ext cx="2825711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br>
              <a:rPr lang="en-AU" sz="1300">
                <a:solidFill>
                  <a:srgbClr val="000000"/>
                </a:solidFill>
                <a:latin typeface="Times New Roman"/>
                <a:cs typeface="Times New Roman"/>
              </a:rPr>
            </a:br>
            <a:br>
              <a:rPr lang="en-AU" sz="130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300" dirty="0">
                <a:solidFill>
                  <a:srgbClr val="000000"/>
                </a:solidFill>
                <a:latin typeface="Times New Roman"/>
                <a:cs typeface="Times New Roman"/>
              </a:rPr>
              <a:t>Prediction of Employee Promotion based on </a:t>
            </a:r>
            <a:r>
              <a:rPr lang="en-US" sz="1300" dirty="0" err="1">
                <a:solidFill>
                  <a:srgbClr val="000000"/>
                </a:solidFill>
                <a:latin typeface="Times New Roman"/>
                <a:cs typeface="Times New Roman"/>
              </a:rPr>
              <a:t>raing</a:t>
            </a:r>
            <a:r>
              <a:rPr lang="en-US" sz="1300" dirty="0">
                <a:solidFill>
                  <a:srgbClr val="000000"/>
                </a:solidFill>
                <a:latin typeface="Times New Roman"/>
                <a:cs typeface="Times New Roman"/>
              </a:rPr>
              <a:t> by </a:t>
            </a:r>
            <a:r>
              <a:rPr lang="en-US" sz="1300" dirty="0" err="1">
                <a:solidFill>
                  <a:srgbClr val="000000"/>
                </a:solidFill>
                <a:latin typeface="Times New Roman"/>
                <a:cs typeface="Times New Roman"/>
              </a:rPr>
              <a:t>Zhanuzakov</a:t>
            </a:r>
            <a:r>
              <a:rPr lang="en-US" sz="1300" dirty="0">
                <a:solidFill>
                  <a:srgbClr val="000000"/>
                </a:solidFill>
                <a:latin typeface="Times New Roman"/>
                <a:cs typeface="Times New Roman"/>
              </a:rPr>
              <a:t> M.B. and </a:t>
            </a:r>
            <a:r>
              <a:rPr lang="en-US" sz="1300" dirty="0" err="1">
                <a:solidFill>
                  <a:srgbClr val="000000"/>
                </a:solidFill>
                <a:latin typeface="Times New Roman"/>
                <a:cs typeface="Times New Roman"/>
              </a:rPr>
              <a:t>Balakaeva</a:t>
            </a:r>
            <a:endParaRPr lang="en-AU" sz="1300" dirty="0" err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AU" sz="1300">
              <a:latin typeface="Times New Roman"/>
              <a:cs typeface="Times New Roman"/>
            </a:endParaRPr>
          </a:p>
        </p:txBody>
      </p:sp>
      <p:sp>
        <p:nvSpPr>
          <p:cNvPr id="1091" name="Google Shape;1091;p44"/>
          <p:cNvSpPr txBox="1">
            <a:spLocks noGrp="1"/>
          </p:cNvSpPr>
          <p:nvPr>
            <p:ph type="subTitle" idx="1"/>
          </p:nvPr>
        </p:nvSpPr>
        <p:spPr>
          <a:xfrm>
            <a:off x="1547942" y="3536624"/>
            <a:ext cx="2825711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b="1" dirty="0">
                <a:solidFill>
                  <a:srgbClr val="A9C9E8"/>
                </a:solidFill>
              </a:rPr>
              <a:t>Three Algorithms used</a:t>
            </a:r>
            <a:r>
              <a:rPr lang="en" dirty="0">
                <a:solidFill>
                  <a:srgbClr val="A9C9E8"/>
                </a:solidFill>
              </a:rPr>
              <a:t>:</a:t>
            </a:r>
          </a:p>
          <a:p>
            <a:pPr marL="0" indent="0"/>
            <a:endParaRPr lang="en" dirty="0">
              <a:solidFill>
                <a:srgbClr val="A9C9E8"/>
              </a:solidFill>
            </a:endParaRPr>
          </a:p>
          <a:p>
            <a:pPr marL="0" indent="0"/>
            <a:r>
              <a:rPr lang="en" dirty="0"/>
              <a:t>    GB: 96%, RF: 95%, </a:t>
            </a:r>
            <a:r>
              <a:rPr lang="en" dirty="0" err="1"/>
              <a:t>Keras</a:t>
            </a:r>
            <a:r>
              <a:rPr lang="en" dirty="0"/>
              <a:t>: 98%</a:t>
            </a:r>
          </a:p>
        </p:txBody>
      </p:sp>
      <p:sp>
        <p:nvSpPr>
          <p:cNvPr id="1094" name="Google Shape;1094;p44"/>
          <p:cNvSpPr txBox="1">
            <a:spLocks noGrp="1"/>
          </p:cNvSpPr>
          <p:nvPr>
            <p:ph type="title" idx="5"/>
          </p:nvPr>
        </p:nvSpPr>
        <p:spPr>
          <a:xfrm>
            <a:off x="5012083" y="2808770"/>
            <a:ext cx="2928288" cy="3541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AU" sz="1300" dirty="0">
                <a:solidFill>
                  <a:srgbClr val="000000"/>
                </a:solidFill>
                <a:latin typeface="Times New Roman"/>
                <a:cs typeface="Times New Roman"/>
              </a:rPr>
              <a:t>Predictive Analytics on Employees Promotion by Huda </a:t>
            </a:r>
            <a:r>
              <a:rPr lang="en-AU" sz="1300" err="1">
                <a:solidFill>
                  <a:srgbClr val="000000"/>
                </a:solidFill>
                <a:latin typeface="Times New Roman"/>
                <a:cs typeface="Times New Roman"/>
              </a:rPr>
              <a:t>Hannani</a:t>
            </a:r>
            <a:endParaRPr lang="en-US" err="1"/>
          </a:p>
        </p:txBody>
      </p:sp>
      <p:sp>
        <p:nvSpPr>
          <p:cNvPr id="1095" name="Google Shape;1095;p44"/>
          <p:cNvSpPr txBox="1">
            <a:spLocks noGrp="1"/>
          </p:cNvSpPr>
          <p:nvPr>
            <p:ph type="subTitle" idx="6"/>
          </p:nvPr>
        </p:nvSpPr>
        <p:spPr>
          <a:xfrm>
            <a:off x="4924159" y="3668509"/>
            <a:ext cx="3111461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b="1" dirty="0">
                <a:solidFill>
                  <a:srgbClr val="A9C9E8"/>
                </a:solidFill>
                <a:cs typeface="Segoe UI"/>
              </a:rPr>
              <a:t>Three Algorithms used:</a:t>
            </a:r>
            <a:endParaRPr lang="en-US" b="1" dirty="0">
              <a:solidFill>
                <a:srgbClr val="A9C9E8"/>
              </a:solidFill>
              <a:cs typeface="Segoe UI"/>
            </a:endParaRPr>
          </a:p>
          <a:p>
            <a:pPr marL="0" indent="0"/>
            <a:endParaRPr lang="en">
              <a:cs typeface="Segoe UI"/>
            </a:endParaRPr>
          </a:p>
          <a:p>
            <a:pPr marL="0" indent="0"/>
            <a:r>
              <a:rPr lang="en" dirty="0">
                <a:cs typeface="Segoe UI"/>
              </a:rPr>
              <a:t>      LG: 93.4%, KNN: 92.5%, DT: 89.5%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098" name="Google Shape;1098;p44"/>
          <p:cNvSpPr/>
          <p:nvPr/>
        </p:nvSpPr>
        <p:spPr>
          <a:xfrm>
            <a:off x="6139315" y="1800180"/>
            <a:ext cx="666600" cy="66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raphic 47" descr="Teacher with solid fill">
            <a:extLst>
              <a:ext uri="{FF2B5EF4-FFF2-40B4-BE49-F238E27FC236}">
                <a16:creationId xmlns:a16="http://schemas.microsoft.com/office/drawing/2014/main" id="{A8FD4423-D50A-D3EC-C142-12F01E7C2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954" y="1924050"/>
            <a:ext cx="504093" cy="482113"/>
          </a:xfrm>
          <a:prstGeom prst="rect">
            <a:avLst/>
          </a:prstGeom>
        </p:spPr>
      </p:pic>
      <p:sp>
        <p:nvSpPr>
          <p:cNvPr id="52" name="Google Shape;1096;p44">
            <a:extLst>
              <a:ext uri="{FF2B5EF4-FFF2-40B4-BE49-F238E27FC236}">
                <a16:creationId xmlns:a16="http://schemas.microsoft.com/office/drawing/2014/main" id="{B7CE22A2-EF6C-AD3B-AAD6-21C8651115AE}"/>
              </a:ext>
            </a:extLst>
          </p:cNvPr>
          <p:cNvSpPr/>
          <p:nvPr/>
        </p:nvSpPr>
        <p:spPr>
          <a:xfrm>
            <a:off x="2631161" y="1712256"/>
            <a:ext cx="666600" cy="68858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raphic 47" descr="Teacher with solid fill">
            <a:extLst>
              <a:ext uri="{FF2B5EF4-FFF2-40B4-BE49-F238E27FC236}">
                <a16:creationId xmlns:a16="http://schemas.microsoft.com/office/drawing/2014/main" id="{5055B516-A5E7-7A30-0A23-B30D249A7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358" y="1843454"/>
            <a:ext cx="504093" cy="4821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95AFB0-BB4A-DA6E-0524-D457B942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93" y="1935129"/>
            <a:ext cx="7734038" cy="1403700"/>
          </a:xfrm>
        </p:spPr>
        <p:txBody>
          <a:bodyPr/>
          <a:lstStyle/>
          <a:p>
            <a:r>
              <a:rPr lang="en-US" sz="7000" dirty="0"/>
              <a:t>LOOKS CAN BE DECIEVING</a:t>
            </a:r>
            <a:endParaRPr lang="en-US" sz="7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7"/>
          <p:cNvSpPr/>
          <p:nvPr/>
        </p:nvSpPr>
        <p:spPr>
          <a:xfrm>
            <a:off x="1592400" y="11640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291675" y="11640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6990950" y="11640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1592400" y="2978688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4291675" y="2978688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6990950" y="2978688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70" name="Google Shape;770;p37"/>
          <p:cNvSpPr txBox="1">
            <a:spLocks noGrp="1"/>
          </p:cNvSpPr>
          <p:nvPr>
            <p:ph type="title" idx="2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rgbClr val="A7C7E7"/>
                </a:solidFill>
              </a:rPr>
              <a:t>Project OVERVIEW</a:t>
            </a:r>
            <a:endParaRPr lang="en-US">
              <a:solidFill>
                <a:srgbClr val="A7C7E7"/>
              </a:solidFill>
            </a:endParaRPr>
          </a:p>
        </p:txBody>
      </p:sp>
      <p:sp>
        <p:nvSpPr>
          <p:cNvPr id="772" name="Google Shape;772;p37"/>
          <p:cNvSpPr txBox="1">
            <a:spLocks noGrp="1"/>
          </p:cNvSpPr>
          <p:nvPr>
            <p:ph type="title" idx="3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C7E7"/>
                </a:solidFill>
              </a:rPr>
              <a:t>Implementation</a:t>
            </a:r>
            <a:endParaRPr lang="en-US">
              <a:solidFill>
                <a:srgbClr val="A7C7E7"/>
              </a:solidFill>
            </a:endParaRPr>
          </a:p>
        </p:txBody>
      </p:sp>
      <p:sp>
        <p:nvSpPr>
          <p:cNvPr id="774" name="Google Shape;774;p37"/>
          <p:cNvSpPr txBox="1">
            <a:spLocks noGrp="1"/>
          </p:cNvSpPr>
          <p:nvPr>
            <p:ph type="title" idx="5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rgbClr val="A7C7E7"/>
                </a:solidFill>
              </a:rPr>
              <a:t>Related work</a:t>
            </a:r>
          </a:p>
        </p:txBody>
      </p:sp>
      <p:sp>
        <p:nvSpPr>
          <p:cNvPr id="776" name="Google Shape;776;p37"/>
          <p:cNvSpPr txBox="1">
            <a:spLocks noGrp="1"/>
          </p:cNvSpPr>
          <p:nvPr>
            <p:ph type="title" idx="7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C7E7"/>
                </a:solidFill>
              </a:rPr>
              <a:t>conclusion</a:t>
            </a:r>
            <a:endParaRPr lang="en-US">
              <a:solidFill>
                <a:srgbClr val="A7C7E7"/>
              </a:solidFill>
            </a:endParaRPr>
          </a:p>
        </p:txBody>
      </p:sp>
      <p:sp>
        <p:nvSpPr>
          <p:cNvPr id="778" name="Google Shape;778;p37"/>
          <p:cNvSpPr txBox="1">
            <a:spLocks noGrp="1"/>
          </p:cNvSpPr>
          <p:nvPr>
            <p:ph type="title" idx="9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rgbClr val="A7C7E7"/>
                </a:solidFill>
              </a:rPr>
              <a:t>Test cases</a:t>
            </a:r>
            <a:endParaRPr lang="en-US">
              <a:solidFill>
                <a:srgbClr val="A7C7E7"/>
              </a:solidFill>
            </a:endParaRPr>
          </a:p>
        </p:txBody>
      </p:sp>
      <p:sp>
        <p:nvSpPr>
          <p:cNvPr id="780" name="Google Shape;780;p37"/>
          <p:cNvSpPr txBox="1">
            <a:spLocks noGrp="1"/>
          </p:cNvSpPr>
          <p:nvPr>
            <p:ph type="title" idx="14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rgbClr val="A7C7E7"/>
                </a:solidFill>
              </a:rPr>
              <a:t>Future work</a:t>
            </a:r>
            <a:endParaRPr lang="en-US">
              <a:solidFill>
                <a:srgbClr val="A7C7E7"/>
              </a:solidFill>
            </a:endParaRPr>
          </a:p>
        </p:txBody>
      </p:sp>
      <p:sp>
        <p:nvSpPr>
          <p:cNvPr id="782" name="Google Shape;782;p37"/>
          <p:cNvSpPr txBox="1">
            <a:spLocks noGrp="1"/>
          </p:cNvSpPr>
          <p:nvPr>
            <p:ph type="title" idx="16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 idx="17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18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5" name="Google Shape;785;p37"/>
          <p:cNvSpPr txBox="1">
            <a:spLocks noGrp="1"/>
          </p:cNvSpPr>
          <p:nvPr>
            <p:ph type="title" idx="19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6" name="Google Shape;786;p37"/>
          <p:cNvSpPr txBox="1">
            <a:spLocks noGrp="1"/>
          </p:cNvSpPr>
          <p:nvPr>
            <p:ph type="title" idx="20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7" name="Google Shape;787;p37"/>
          <p:cNvSpPr txBox="1">
            <a:spLocks noGrp="1"/>
          </p:cNvSpPr>
          <p:nvPr>
            <p:ph type="title" idx="21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838;p54">
            <a:extLst>
              <a:ext uri="{FF2B5EF4-FFF2-40B4-BE49-F238E27FC236}">
                <a16:creationId xmlns:a16="http://schemas.microsoft.com/office/drawing/2014/main" id="{728CC23F-8134-EAB3-C558-F19F338985B9}"/>
              </a:ext>
            </a:extLst>
          </p:cNvPr>
          <p:cNvSpPr/>
          <p:nvPr/>
        </p:nvSpPr>
        <p:spPr>
          <a:xfrm>
            <a:off x="1793394" y="1641502"/>
            <a:ext cx="2654919" cy="2572985"/>
          </a:xfrm>
          <a:prstGeom prst="roundRect">
            <a:avLst>
              <a:gd name="adj" fmla="val 6592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300" dirty="0">
                <a:latin typeface="Times New Roman"/>
                <a:ea typeface="Segoe UI"/>
                <a:cs typeface="Segoe UI"/>
              </a:rPr>
              <a:t>​</a:t>
            </a:r>
            <a:br>
              <a:rPr lang="en-AU" sz="1300" dirty="0">
                <a:latin typeface="Times New Roman"/>
                <a:ea typeface="Segoe UI"/>
                <a:cs typeface="Segoe UI"/>
              </a:rPr>
            </a:br>
            <a:r>
              <a:rPr lang="en-AU" sz="1300" dirty="0">
                <a:latin typeface="Times New Roman"/>
                <a:ea typeface="Segoe UI"/>
                <a:cs typeface="Segoe UI"/>
              </a:rPr>
              <a:t>​</a:t>
            </a:r>
            <a:br>
              <a:rPr lang="en-AU" sz="1300" dirty="0">
                <a:latin typeface="Times New Roman"/>
                <a:ea typeface="Segoe UI"/>
                <a:cs typeface="Segoe UI"/>
              </a:rPr>
            </a:br>
            <a:endParaRPr lang="en-AU" sz="1300">
              <a:latin typeface="Times New Roman"/>
              <a:ea typeface="Segoe UI"/>
              <a:cs typeface="Segoe UI"/>
            </a:endParaRPr>
          </a:p>
          <a:p>
            <a:pPr algn="ctr"/>
            <a:endParaRPr lang="en-US" sz="1300">
              <a:latin typeface="Cairo"/>
              <a:ea typeface="Segoe UI"/>
              <a:cs typeface="Segoe UI"/>
            </a:endParaRPr>
          </a:p>
          <a:p>
            <a:pPr algn="ctr"/>
            <a:endParaRPr lang="en-US" sz="1300">
              <a:latin typeface="Cairo"/>
              <a:ea typeface="Segoe UI"/>
              <a:cs typeface="Segoe UI"/>
            </a:endParaRPr>
          </a:p>
          <a:p>
            <a:pPr algn="ctr"/>
            <a:endParaRPr lang="en-US" sz="1300" dirty="0">
              <a:latin typeface="Cairo"/>
              <a:ea typeface="Segoe UI"/>
              <a:cs typeface="Segoe UI"/>
            </a:endParaRPr>
          </a:p>
          <a:p>
            <a:pPr algn="ctr"/>
            <a:endParaRPr lang="en-US" sz="1300" dirty="0">
              <a:latin typeface="Cairo"/>
              <a:ea typeface="Segoe UI"/>
              <a:cs typeface="Segoe UI"/>
            </a:endParaRPr>
          </a:p>
          <a:p>
            <a:pPr algn="ctr"/>
            <a:r>
              <a:rPr lang="en-US" sz="1300" dirty="0">
                <a:latin typeface="Cairo"/>
                <a:ea typeface="Segoe UI"/>
                <a:cs typeface="Segoe UI"/>
              </a:rPr>
              <a:t>Prediction of Employee Promotion based on </a:t>
            </a:r>
            <a:r>
              <a:rPr lang="en-US" sz="1300" dirty="0" err="1">
                <a:latin typeface="Cairo"/>
                <a:ea typeface="Segoe UI"/>
                <a:cs typeface="Segoe UI"/>
              </a:rPr>
              <a:t>raing</a:t>
            </a:r>
            <a:r>
              <a:rPr lang="en-US" sz="1300" dirty="0">
                <a:latin typeface="Cairo"/>
                <a:ea typeface="Segoe UI"/>
                <a:cs typeface="Segoe UI"/>
              </a:rPr>
              <a:t> by </a:t>
            </a:r>
            <a:r>
              <a:rPr lang="en-US" sz="1300" dirty="0" err="1">
                <a:latin typeface="Cairo"/>
                <a:ea typeface="Segoe UI"/>
                <a:cs typeface="Segoe UI"/>
              </a:rPr>
              <a:t>Zhanuzakov</a:t>
            </a:r>
            <a:r>
              <a:rPr lang="en-US" sz="1300" dirty="0">
                <a:latin typeface="Cairo"/>
                <a:ea typeface="Segoe UI"/>
                <a:cs typeface="Segoe UI"/>
              </a:rPr>
              <a:t> M.B. and </a:t>
            </a:r>
            <a:r>
              <a:rPr lang="en-US" sz="1300" dirty="0" err="1">
                <a:latin typeface="Cairo"/>
                <a:ea typeface="Segoe UI"/>
                <a:cs typeface="Segoe UI"/>
              </a:rPr>
              <a:t>Balakaeva</a:t>
            </a:r>
            <a:r>
              <a:rPr lang="en-AU" sz="1300" dirty="0">
                <a:latin typeface="Cairo"/>
                <a:ea typeface="Segoe UI"/>
                <a:cs typeface="Segoe UI"/>
              </a:rPr>
              <a:t>​</a:t>
            </a:r>
            <a:endParaRPr lang="en-AU"/>
          </a:p>
          <a:p>
            <a:pPr algn="ctr"/>
            <a:endParaRPr lang="en-AU" sz="1300">
              <a:latin typeface="Times New Roman"/>
              <a:ea typeface="Segoe UI"/>
              <a:cs typeface="Segoe UI"/>
            </a:endParaRPr>
          </a:p>
          <a:p>
            <a:pPr algn="ctr"/>
            <a:endParaRPr lang="en-AU" sz="1300">
              <a:latin typeface="Times New Roman"/>
              <a:ea typeface="Segoe UI"/>
              <a:cs typeface="Segoe UI"/>
            </a:endParaRPr>
          </a:p>
          <a:p>
            <a:pPr algn="ctr"/>
            <a:endParaRPr lang="en-AU" sz="1300">
              <a:latin typeface="Times New Roman"/>
              <a:ea typeface="Segoe UI"/>
              <a:cs typeface="Segoe UI"/>
            </a:endParaRPr>
          </a:p>
          <a:p>
            <a:pPr algn="ctr"/>
            <a:endParaRPr lang="en-AU" sz="1300">
              <a:latin typeface="Times New Roman"/>
              <a:ea typeface="Segoe UI"/>
              <a:cs typeface="Segoe UI"/>
            </a:endParaRPr>
          </a:p>
          <a:p>
            <a:pPr algn="ctr"/>
            <a:r>
              <a:rPr lang="en-AU" sz="1800" dirty="0">
                <a:solidFill>
                  <a:srgbClr val="A9C9E8"/>
                </a:solidFill>
                <a:latin typeface="Staatliches"/>
                <a:ea typeface="Segoe UI"/>
                <a:cs typeface="Segoe UI"/>
              </a:rPr>
              <a:t>DATASET USED</a:t>
            </a:r>
            <a:endParaRPr lang="en-AU" sz="1300" dirty="0">
              <a:latin typeface="Times New Roman"/>
              <a:ea typeface="Segoe UI"/>
              <a:cs typeface="Segoe UI"/>
            </a:endParaRPr>
          </a:p>
          <a:p>
            <a:pPr algn="ctr"/>
            <a:r>
              <a:rPr lang="en-AU" sz="1800" dirty="0">
                <a:solidFill>
                  <a:srgbClr val="A9C9E8"/>
                </a:solidFill>
                <a:latin typeface="Staatliches"/>
                <a:ea typeface="Segoe UI"/>
                <a:cs typeface="Segoe UI"/>
              </a:rPr>
              <a:t>17400 ENTRIES, 8 FEATURES</a:t>
            </a:r>
          </a:p>
          <a:p>
            <a:pPr algn="ctr"/>
            <a:endParaRPr lang="en-AU" sz="1300">
              <a:latin typeface="Times New Roman"/>
              <a:ea typeface="Segoe UI"/>
              <a:cs typeface="Segoe UI"/>
            </a:endParaRPr>
          </a:p>
          <a:p>
            <a:pPr algn="ctr"/>
            <a:endParaRPr lang="en-AU" sz="1300">
              <a:latin typeface="Times New Roman"/>
              <a:ea typeface="Segoe UI"/>
              <a:cs typeface="Segoe UI"/>
            </a:endParaRPr>
          </a:p>
          <a:p>
            <a:pPr algn="ctr"/>
            <a:endParaRPr lang="en-AU" sz="1300">
              <a:latin typeface="Times New Roman"/>
              <a:ea typeface="Segoe UI"/>
              <a:cs typeface="Segoe UI"/>
            </a:endParaRPr>
          </a:p>
          <a:p>
            <a:pPr algn="ctr"/>
            <a:endParaRPr lang="en-AU" sz="1300">
              <a:latin typeface="Times New Roman"/>
              <a:ea typeface="Segoe UI"/>
              <a:cs typeface="Segoe UI"/>
            </a:endParaRPr>
          </a:p>
          <a:p>
            <a:pPr algn="ctr"/>
            <a:endParaRPr lang="en-AU" sz="1300">
              <a:latin typeface="Times New Roman"/>
              <a:ea typeface="Segoe UI"/>
              <a:cs typeface="Segoe UI"/>
            </a:endParaRPr>
          </a:p>
          <a:p>
            <a:pPr algn="ctr" rtl="0"/>
            <a:r>
              <a:rPr lang="en-AU" sz="1300" dirty="0">
                <a:solidFill>
                  <a:srgbClr val="20DD20"/>
                </a:solidFill>
                <a:latin typeface="Times New Roman"/>
                <a:ea typeface="Segoe UI"/>
                <a:cs typeface="Segoe UI"/>
              </a:rPr>
              <a:t>​</a:t>
            </a:r>
            <a:endParaRPr lang="en-AU" sz="1300" dirty="0">
              <a:latin typeface="Times New Roman"/>
              <a:cs typeface="Times New Roman"/>
            </a:endParaRPr>
          </a:p>
        </p:txBody>
      </p:sp>
      <p:sp>
        <p:nvSpPr>
          <p:cNvPr id="27" name="Google Shape;1839;p54">
            <a:extLst>
              <a:ext uri="{FF2B5EF4-FFF2-40B4-BE49-F238E27FC236}">
                <a16:creationId xmlns:a16="http://schemas.microsoft.com/office/drawing/2014/main" id="{2DDB421C-1358-8119-6144-93A4BD57824B}"/>
              </a:ext>
            </a:extLst>
          </p:cNvPr>
          <p:cNvSpPr/>
          <p:nvPr/>
        </p:nvSpPr>
        <p:spPr>
          <a:xfrm>
            <a:off x="4768550" y="1641500"/>
            <a:ext cx="2654917" cy="2572986"/>
          </a:xfrm>
          <a:prstGeom prst="roundRect">
            <a:avLst>
              <a:gd name="adj" fmla="val 6592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AU" sz="1300">
              <a:latin typeface="Cairo"/>
            </a:endParaRPr>
          </a:p>
          <a:p>
            <a:pPr algn="ctr"/>
            <a:endParaRPr lang="en-AU" sz="1300">
              <a:latin typeface="Cairo"/>
            </a:endParaRPr>
          </a:p>
          <a:p>
            <a:pPr algn="ctr"/>
            <a:endParaRPr lang="en-AU" sz="1300" dirty="0">
              <a:latin typeface="Cairo"/>
            </a:endParaRPr>
          </a:p>
          <a:p>
            <a:pPr algn="ctr"/>
            <a:endParaRPr lang="en-AU" sz="1300" dirty="0">
              <a:latin typeface="Cairo"/>
            </a:endParaRPr>
          </a:p>
          <a:p>
            <a:pPr algn="ctr"/>
            <a:r>
              <a:rPr lang="en-AU" sz="1300" dirty="0">
                <a:latin typeface="Cairo"/>
              </a:rPr>
              <a:t>Predictive Analytics on Employees Promotion by Huda </a:t>
            </a:r>
            <a:r>
              <a:rPr lang="en-AU" sz="1300" dirty="0" err="1">
                <a:latin typeface="Cairo"/>
              </a:rPr>
              <a:t>Hannani</a:t>
            </a:r>
            <a:endParaRPr lang="en-US" sz="1600" dirty="0">
              <a:solidFill>
                <a:srgbClr val="A9C9E8"/>
              </a:solidFill>
              <a:latin typeface="Cairo"/>
              <a:cs typeface="Segoe UI"/>
            </a:endParaRPr>
          </a:p>
          <a:p>
            <a:pPr algn="ctr"/>
            <a:endParaRPr lang="en-AU" sz="1300">
              <a:latin typeface="Times New Roman"/>
            </a:endParaRPr>
          </a:p>
          <a:p>
            <a:pPr algn="ctr"/>
            <a:endParaRPr lang="en-AU" sz="1300">
              <a:latin typeface="Times New Roman"/>
            </a:endParaRPr>
          </a:p>
          <a:p>
            <a:pPr algn="ctr"/>
            <a:endParaRPr lang="en-AU" sz="1300">
              <a:latin typeface="Times New Roman"/>
            </a:endParaRPr>
          </a:p>
          <a:p>
            <a:pPr algn="ctr"/>
            <a:endParaRPr lang="en-AU" sz="1300">
              <a:latin typeface="Times New Roman"/>
            </a:endParaRPr>
          </a:p>
          <a:p>
            <a:pPr algn="ctr"/>
            <a:r>
              <a:rPr lang="en-AU" sz="2000" dirty="0">
                <a:solidFill>
                  <a:srgbClr val="A9C9E8"/>
                </a:solidFill>
                <a:latin typeface="Staatliches"/>
              </a:rPr>
              <a:t>PRECISION</a:t>
            </a:r>
            <a:endParaRPr lang="en-AU" sz="1300" dirty="0">
              <a:latin typeface="Times New Roman"/>
            </a:endParaRPr>
          </a:p>
          <a:p>
            <a:pPr algn="ctr"/>
            <a:endParaRPr lang="en-AU" sz="1300">
              <a:latin typeface="Times New Roman"/>
            </a:endParaRPr>
          </a:p>
          <a:p>
            <a:pPr algn="ctr"/>
            <a:endParaRPr lang="en-AU" sz="1300">
              <a:latin typeface="Times New Roman"/>
            </a:endParaRPr>
          </a:p>
          <a:p>
            <a:pPr algn="ctr"/>
            <a:endParaRPr lang="en-AU" sz="1300">
              <a:latin typeface="Times New Roman"/>
            </a:endParaRPr>
          </a:p>
          <a:p>
            <a:pPr algn="ctr"/>
            <a:r>
              <a:rPr lang="en-AU" sz="1300" dirty="0">
                <a:latin typeface="Times New Roman"/>
              </a:rPr>
              <a:t>​</a:t>
            </a:r>
            <a:endParaRPr lang="en-US" sz="1600" dirty="0">
              <a:solidFill>
                <a:srgbClr val="A9C9E8"/>
              </a:solidFill>
              <a:latin typeface="Cairo"/>
              <a:cs typeface="Segoe UI"/>
            </a:endParaRPr>
          </a:p>
        </p:txBody>
      </p:sp>
      <p:sp>
        <p:nvSpPr>
          <p:cNvPr id="29" name="Google Shape;1841;p54">
            <a:extLst>
              <a:ext uri="{FF2B5EF4-FFF2-40B4-BE49-F238E27FC236}">
                <a16:creationId xmlns:a16="http://schemas.microsoft.com/office/drawing/2014/main" id="{7918AA1B-EA7E-FCD1-0060-4803288C9B51}"/>
              </a:ext>
            </a:extLst>
          </p:cNvPr>
          <p:cNvSpPr txBox="1">
            <a:spLocks noGrp="1"/>
          </p:cNvSpPr>
          <p:nvPr/>
        </p:nvSpPr>
        <p:spPr>
          <a:xfrm>
            <a:off x="760297" y="29482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LET'S TAKE A CLOSER LOOK</a:t>
            </a:r>
            <a:endParaRPr lang="en-US"/>
          </a:p>
        </p:txBody>
      </p:sp>
      <p:pic>
        <p:nvPicPr>
          <p:cNvPr id="34" name="Picture 34">
            <a:extLst>
              <a:ext uri="{FF2B5EF4-FFF2-40B4-BE49-F238E27FC236}">
                <a16:creationId xmlns:a16="http://schemas.microsoft.com/office/drawing/2014/main" id="{37B4E31C-52B6-DE42-33EF-A4E01294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70" y="2533651"/>
            <a:ext cx="2897065" cy="287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62"/>
          <p:cNvSpPr txBox="1">
            <a:spLocks noGrp="1"/>
          </p:cNvSpPr>
          <p:nvPr>
            <p:ph type="title"/>
          </p:nvPr>
        </p:nvSpPr>
        <p:spPr>
          <a:xfrm>
            <a:off x="728165" y="445025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PROPOSED model</a:t>
            </a:r>
            <a:endParaRPr/>
          </a:p>
        </p:txBody>
      </p:sp>
      <p:sp>
        <p:nvSpPr>
          <p:cNvPr id="2247" name="Google Shape;2247;p62"/>
          <p:cNvSpPr txBox="1">
            <a:spLocks noGrp="1"/>
          </p:cNvSpPr>
          <p:nvPr>
            <p:ph type="body" idx="1"/>
          </p:nvPr>
        </p:nvSpPr>
        <p:spPr>
          <a:xfrm>
            <a:off x="3995135" y="1475733"/>
            <a:ext cx="4679942" cy="27924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None/>
            </a:pPr>
            <a:r>
              <a:rPr lang="en" dirty="0"/>
              <a:t>The proposed model is a better solution for predicting employee promotions due to its  training on a larger dataset, more features achieving an accuracy of 96% and Precision, Recall and F1 scores over 90%.</a:t>
            </a:r>
            <a:endParaRPr lang="en-US" dirty="0"/>
          </a:p>
        </p:txBody>
      </p:sp>
      <p:pic>
        <p:nvPicPr>
          <p:cNvPr id="2" name="Picture 2" descr="A picture containing text, transport, satellite&#10;&#10;Description automatically generated">
            <a:extLst>
              <a:ext uri="{FF2B5EF4-FFF2-40B4-BE49-F238E27FC236}">
                <a16:creationId xmlns:a16="http://schemas.microsoft.com/office/drawing/2014/main" id="{F39796C6-1361-3C8C-96B7-88CF11DA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656" y="921728"/>
            <a:ext cx="4303834" cy="43038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63"/>
          <p:cNvSpPr/>
          <p:nvPr/>
        </p:nvSpPr>
        <p:spPr>
          <a:xfrm>
            <a:off x="713100" y="2107050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63"/>
          <p:cNvSpPr txBox="1">
            <a:spLocks noGrp="1"/>
          </p:cNvSpPr>
          <p:nvPr>
            <p:ph type="title"/>
          </p:nvPr>
        </p:nvSpPr>
        <p:spPr>
          <a:xfrm>
            <a:off x="1881506" y="2158904"/>
            <a:ext cx="2799876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lang="en-US"/>
          </a:p>
        </p:txBody>
      </p:sp>
      <p:sp>
        <p:nvSpPr>
          <p:cNvPr id="2316" name="Google Shape;2316;p63"/>
          <p:cNvSpPr txBox="1">
            <a:spLocks noGrp="1"/>
          </p:cNvSpPr>
          <p:nvPr>
            <p:ph type="title" idx="2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/>
              <a:t>05</a:t>
            </a:r>
            <a:endParaRPr lang="en-US" sz="5900" dirty="0"/>
          </a:p>
        </p:txBody>
      </p:sp>
      <p:sp>
        <p:nvSpPr>
          <p:cNvPr id="2378" name="Google Shape;2378;p63"/>
          <p:cNvSpPr/>
          <p:nvPr/>
        </p:nvSpPr>
        <p:spPr>
          <a:xfrm rot="10800000" flipH="1">
            <a:off x="7981191" y="556539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63"/>
          <p:cNvSpPr/>
          <p:nvPr/>
        </p:nvSpPr>
        <p:spPr>
          <a:xfrm rot="10800000" flipH="1">
            <a:off x="8056128" y="3666494"/>
            <a:ext cx="334008" cy="334008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215DD46-3906-3C2D-0B13-069DC52F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58" y="826478"/>
            <a:ext cx="4626216" cy="45969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3AB2275-AEC5-EFF2-3C69-E8404896E213}"/>
              </a:ext>
            </a:extLst>
          </p:cNvPr>
          <p:cNvSpPr txBox="1"/>
          <p:nvPr/>
        </p:nvSpPr>
        <p:spPr>
          <a:xfrm>
            <a:off x="254140" y="2036048"/>
            <a:ext cx="714667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50E17"/>
                </a:solidFill>
                <a:latin typeface="Cairo"/>
              </a:rPr>
              <a:t>To sum up, the promotion prediction dashboard we've created using </a:t>
            </a:r>
            <a:r>
              <a:rPr lang="en-US" sz="1600" dirty="0" err="1">
                <a:solidFill>
                  <a:srgbClr val="050E17"/>
                </a:solidFill>
                <a:latin typeface="Cairo"/>
              </a:rPr>
              <a:t>XGBoost</a:t>
            </a:r>
            <a:r>
              <a:rPr lang="en-US" sz="1600" dirty="0">
                <a:solidFill>
                  <a:srgbClr val="050E17"/>
                </a:solidFill>
                <a:latin typeface="Cairo"/>
              </a:rPr>
              <a:t> algorithm is a powerful tool for HR and employees alike. By providing accurate predictions of employee promotions, it can help organizations make informed decisions and retain top talent.</a:t>
            </a:r>
            <a:endParaRPr lang="en-US" sz="1600">
              <a:latin typeface="Cairo"/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115ECDE-2B5C-15B6-5876-1F0AA3669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979" y="215537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93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66"/>
          <p:cNvSpPr/>
          <p:nvPr/>
        </p:nvSpPr>
        <p:spPr>
          <a:xfrm flipH="1">
            <a:off x="7501500" y="2107050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66"/>
          <p:cNvSpPr/>
          <p:nvPr/>
        </p:nvSpPr>
        <p:spPr>
          <a:xfrm>
            <a:off x="5521645" y="2321431"/>
            <a:ext cx="1618595" cy="559151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n-US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WORK</a:t>
            </a:r>
            <a:endParaRPr b="0" i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taatliches"/>
            </a:endParaRPr>
          </a:p>
        </p:txBody>
      </p:sp>
      <p:sp>
        <p:nvSpPr>
          <p:cNvPr id="2422" name="Google Shape;2422;p66"/>
          <p:cNvSpPr txBox="1">
            <a:spLocks noGrp="1"/>
          </p:cNvSpPr>
          <p:nvPr>
            <p:ph type="title"/>
          </p:nvPr>
        </p:nvSpPr>
        <p:spPr>
          <a:xfrm flipH="1">
            <a:off x="4682425" y="1507436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FUTURE</a:t>
            </a:r>
            <a:endParaRPr lang="en-US" sz="5100" dirty="0"/>
          </a:p>
        </p:txBody>
      </p:sp>
      <p:sp>
        <p:nvSpPr>
          <p:cNvPr id="2423" name="Google Shape;2423;p66"/>
          <p:cNvSpPr txBox="1">
            <a:spLocks noGrp="1"/>
          </p:cNvSpPr>
          <p:nvPr>
            <p:ph type="title" idx="2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/>
              <a:t>06</a:t>
            </a:r>
            <a:endParaRPr lang="en-US" sz="5900" dirty="0"/>
          </a:p>
        </p:txBody>
      </p:sp>
      <p:sp>
        <p:nvSpPr>
          <p:cNvPr id="2488" name="Google Shape;2488;p66"/>
          <p:cNvSpPr/>
          <p:nvPr/>
        </p:nvSpPr>
        <p:spPr>
          <a:xfrm rot="10800000" flipH="1">
            <a:off x="1505558" y="812925"/>
            <a:ext cx="528885" cy="5289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66"/>
          <p:cNvSpPr/>
          <p:nvPr/>
        </p:nvSpPr>
        <p:spPr>
          <a:xfrm rot="10800000" flipH="1">
            <a:off x="713100" y="1023135"/>
            <a:ext cx="278015" cy="27801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2EEE64D-D36D-720C-7628-CFFA4C0AA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41" y="1094015"/>
            <a:ext cx="4032738" cy="40473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3CB044-0897-EF73-6DA6-CE1493DC27FD}"/>
              </a:ext>
            </a:extLst>
          </p:cNvPr>
          <p:cNvSpPr txBox="1"/>
          <p:nvPr/>
        </p:nvSpPr>
        <p:spPr>
          <a:xfrm>
            <a:off x="282610" y="1957754"/>
            <a:ext cx="709539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50E17"/>
                </a:solidFill>
                <a:latin typeface="Cairo"/>
              </a:rPr>
              <a:t>Future work will focus on adding new features, such as employee access to the dashboard and improving the accuracy of the </a:t>
            </a:r>
            <a:r>
              <a:rPr lang="en-US" sz="1600" dirty="0">
                <a:latin typeface="Cairo"/>
              </a:rPr>
              <a:t>machine learning</a:t>
            </a:r>
            <a:r>
              <a:rPr lang="en-US" sz="1600" dirty="0">
                <a:solidFill>
                  <a:srgbClr val="050E17"/>
                </a:solidFill>
                <a:latin typeface="Cairo"/>
              </a:rPr>
              <a:t> model. With continued development, this tool has the potential to transform the way companies make informed decisions about promotions and ensure employees can advance based on their true potential.</a:t>
            </a:r>
            <a:endParaRPr lang="en-US" sz="1600">
              <a:latin typeface="Cairo"/>
            </a:endParaRPr>
          </a:p>
        </p:txBody>
      </p:sp>
      <p:pic>
        <p:nvPicPr>
          <p:cNvPr id="8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AFA22C5-0A02-A3B7-9BC2-BD0F5BC0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37" y="2522765"/>
            <a:ext cx="2408463" cy="23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51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CCE9A7-1328-5C93-CC99-336CB7AB4B46}"/>
              </a:ext>
            </a:extLst>
          </p:cNvPr>
          <p:cNvSpPr txBox="1"/>
          <p:nvPr/>
        </p:nvSpPr>
        <p:spPr>
          <a:xfrm>
            <a:off x="269631" y="3221000"/>
            <a:ext cx="434282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300" dirty="0">
                <a:solidFill>
                  <a:schemeClr val="tx1"/>
                </a:solidFill>
                <a:latin typeface="Cairo"/>
                <a:cs typeface="Times New Roman"/>
              </a:rPr>
              <a:t>Lina </a:t>
            </a:r>
            <a:r>
              <a:rPr lang="en-AU" sz="1300" err="1">
                <a:solidFill>
                  <a:schemeClr val="tx1"/>
                </a:solidFill>
                <a:latin typeface="Cairo"/>
                <a:cs typeface="Times New Roman"/>
              </a:rPr>
              <a:t>Mohey</a:t>
            </a:r>
            <a:r>
              <a:rPr lang="en-AU" sz="1300">
                <a:solidFill>
                  <a:schemeClr val="tx1"/>
                </a:solidFill>
                <a:latin typeface="Cairo"/>
                <a:cs typeface="Times New Roman"/>
              </a:rPr>
              <a:t> El-Din Gomaa 1951710183</a:t>
            </a:r>
            <a:endParaRPr lang="en-US" sz="1300">
              <a:solidFill>
                <a:schemeClr val="tx1"/>
              </a:solidFill>
              <a:latin typeface="Cairo"/>
              <a:cs typeface="Times New Roman"/>
            </a:endParaRPr>
          </a:p>
          <a:p>
            <a:pPr algn="ctr"/>
            <a:r>
              <a:rPr lang="en-AU" sz="1300" dirty="0">
                <a:solidFill>
                  <a:schemeClr val="tx1"/>
                </a:solidFill>
                <a:latin typeface="Cairo"/>
                <a:cs typeface="Times New Roman"/>
              </a:rPr>
              <a:t>Final Year Project, Dec 2022  </a:t>
            </a:r>
            <a:br>
              <a:rPr lang="en-AU" sz="1300" dirty="0">
                <a:latin typeface="Cairo"/>
                <a:cs typeface="Times New Roman"/>
              </a:rPr>
            </a:br>
            <a:r>
              <a:rPr lang="en-AU" sz="1300" dirty="0">
                <a:solidFill>
                  <a:schemeClr val="tx1"/>
                </a:solidFill>
                <a:latin typeface="Cairo"/>
                <a:cs typeface="Times New Roman"/>
              </a:rPr>
              <a:t>           Supervisor: Dr/ Ibrahim Mohamed El </a:t>
            </a:r>
            <a:r>
              <a:rPr lang="en-AU" sz="1300" dirty="0" err="1">
                <a:solidFill>
                  <a:schemeClr val="tx1"/>
                </a:solidFill>
                <a:latin typeface="Cairo"/>
                <a:cs typeface="Times New Roman"/>
              </a:rPr>
              <a:t>Hasnony</a:t>
            </a:r>
            <a:r>
              <a:rPr lang="en-AU" sz="1300" dirty="0">
                <a:solidFill>
                  <a:schemeClr val="tx1"/>
                </a:solidFill>
                <a:latin typeface="Cairo"/>
                <a:cs typeface="Times New Roman"/>
              </a:rPr>
              <a:t>.</a:t>
            </a:r>
            <a:endParaRPr lang="en-US" sz="1300">
              <a:solidFill>
                <a:schemeClr val="tx1"/>
              </a:solidFill>
              <a:latin typeface="Cairo"/>
              <a:cs typeface="Times New Roman"/>
            </a:endParaRPr>
          </a:p>
          <a:p>
            <a:pPr algn="ctr"/>
            <a:endParaRPr lang="en-US" sz="1300" dirty="0">
              <a:solidFill>
                <a:schemeClr val="tx1"/>
              </a:solidFill>
              <a:latin typeface="Cairo"/>
              <a:cs typeface="Times New Roman"/>
            </a:endParaRPr>
          </a:p>
          <a:p>
            <a:endParaRPr lang="en-US" dirty="0">
              <a:solidFill>
                <a:schemeClr val="tx1"/>
              </a:solidFill>
              <a:latin typeface="Cairo"/>
            </a:endParaRPr>
          </a:p>
        </p:txBody>
      </p:sp>
      <p:pic>
        <p:nvPicPr>
          <p:cNvPr id="7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473C6DA-5C19-9384-ACF8-ECE85D57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58" y="687266"/>
            <a:ext cx="3981448" cy="40034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2394B5-800A-9CE6-1F63-9C6B702A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52517" y="1882692"/>
            <a:ext cx="4180101" cy="304213"/>
          </a:xfrm>
        </p:spPr>
        <p:txBody>
          <a:bodyPr/>
          <a:lstStyle/>
          <a:p>
            <a:pPr algn="l"/>
            <a:r>
              <a:rPr lang="en" sz="7000" dirty="0"/>
              <a:t>Thank you!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959AA-20E7-87D8-AAA7-CD8B9F88EEB2}"/>
              </a:ext>
            </a:extLst>
          </p:cNvPr>
          <p:cNvSpPr txBox="1"/>
          <p:nvPr/>
        </p:nvSpPr>
        <p:spPr>
          <a:xfrm>
            <a:off x="855784" y="2242232"/>
            <a:ext cx="43477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A9C9E8"/>
                </a:solidFill>
                <a:latin typeface="Cairo"/>
              </a:rPr>
              <a:t>I'd love to hear your thoughts on the potential website of our promotion prediction dashboard</a:t>
            </a:r>
          </a:p>
        </p:txBody>
      </p:sp>
    </p:spTree>
    <p:extLst>
      <p:ext uri="{BB962C8B-B14F-4D97-AF65-F5344CB8AC3E}">
        <p14:creationId xmlns:p14="http://schemas.microsoft.com/office/powerpoint/2010/main" val="20282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0"/>
          <p:cNvSpPr/>
          <p:nvPr/>
        </p:nvSpPr>
        <p:spPr>
          <a:xfrm>
            <a:off x="713100" y="1784665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0"/>
          <p:cNvSpPr txBox="1">
            <a:spLocks noGrp="1"/>
          </p:cNvSpPr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 err="1"/>
          </a:p>
        </p:txBody>
      </p:sp>
      <p:sp>
        <p:nvSpPr>
          <p:cNvPr id="888" name="Google Shape;888;p40"/>
          <p:cNvSpPr txBox="1">
            <a:spLocks noGrp="1"/>
          </p:cNvSpPr>
          <p:nvPr>
            <p:ph type="title" idx="2"/>
          </p:nvPr>
        </p:nvSpPr>
        <p:spPr>
          <a:xfrm>
            <a:off x="756850" y="1954069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4" name="Google Shape;974;p40"/>
          <p:cNvSpPr/>
          <p:nvPr/>
        </p:nvSpPr>
        <p:spPr>
          <a:xfrm>
            <a:off x="8317603" y="95349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0"/>
          <p:cNvSpPr/>
          <p:nvPr/>
        </p:nvSpPr>
        <p:spPr>
          <a:xfrm>
            <a:off x="7834642" y="1301475"/>
            <a:ext cx="520751" cy="52075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0"/>
          <p:cNvSpPr/>
          <p:nvPr/>
        </p:nvSpPr>
        <p:spPr>
          <a:xfrm>
            <a:off x="1954775" y="2370416"/>
            <a:ext cx="2070831" cy="1163576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n-US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OVERVIEW</a:t>
            </a:r>
            <a:endParaRPr lang="en-US"/>
          </a:p>
          <a:p>
            <a:pPr algn="ctr"/>
            <a:endParaRPr lang="en-US"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latin typeface="Staatliches"/>
            </a:endParaRPr>
          </a:p>
        </p:txBody>
      </p:sp>
      <p:pic>
        <p:nvPicPr>
          <p:cNvPr id="2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8672F04-F3A5-61D2-8B4F-0B6C6A36E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78" y="921728"/>
            <a:ext cx="3886199" cy="3886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C7E7"/>
        </a:solidFill>
        <a:effectLst/>
      </p:bgPr>
    </p:bg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65"/>
          <p:cNvSpPr txBox="1">
            <a:spLocks noGrp="1"/>
          </p:cNvSpPr>
          <p:nvPr>
            <p:ph type="title"/>
          </p:nvPr>
        </p:nvSpPr>
        <p:spPr>
          <a:xfrm>
            <a:off x="569002" y="2188310"/>
            <a:ext cx="8013473" cy="16433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050E17"/>
                </a:solidFill>
              </a:rPr>
              <a:t>190,000</a:t>
            </a:r>
            <a:endParaRPr lang="en-US" sz="9600" dirty="0"/>
          </a:p>
        </p:txBody>
      </p:sp>
      <p:sp>
        <p:nvSpPr>
          <p:cNvPr id="2415" name="Google Shape;2415;p65"/>
          <p:cNvSpPr txBox="1">
            <a:spLocks noGrp="1"/>
          </p:cNvSpPr>
          <p:nvPr>
            <p:ph type="subTitle" idx="1"/>
          </p:nvPr>
        </p:nvSpPr>
        <p:spPr>
          <a:xfrm>
            <a:off x="1467173" y="3934425"/>
            <a:ext cx="6656596" cy="4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sz="1200" dirty="0">
                <a:solidFill>
                  <a:srgbClr val="050E17"/>
                </a:solidFill>
              </a:rPr>
              <a:t>employees across 33 countries found that </a:t>
            </a:r>
            <a:r>
              <a:rPr lang="en" sz="1200" dirty="0"/>
              <a:t>career advancement opportunities</a:t>
            </a:r>
            <a:r>
              <a:rPr lang="en" sz="1200" dirty="0">
                <a:solidFill>
                  <a:srgbClr val="050E17"/>
                </a:solidFill>
              </a:rPr>
              <a:t>, including promotions, were among the top factors that employees consider when evaluating potential companies.</a:t>
            </a:r>
            <a:endParaRPr 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3"/>
          <p:cNvSpPr/>
          <p:nvPr/>
        </p:nvSpPr>
        <p:spPr>
          <a:xfrm>
            <a:off x="5705905" y="1485700"/>
            <a:ext cx="2718579" cy="3077679"/>
          </a:xfrm>
          <a:prstGeom prst="roundRect">
            <a:avLst>
              <a:gd name="adj" fmla="val 5851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50E17"/>
              </a:solidFill>
              <a:latin typeface="Calibri"/>
              <a:cs typeface="Calibri"/>
            </a:endParaRPr>
          </a:p>
          <a:p>
            <a:endParaRPr lang="en-US">
              <a:solidFill>
                <a:srgbClr val="050E17"/>
              </a:solidFill>
              <a:latin typeface="Calibri"/>
              <a:cs typeface="Calibri"/>
            </a:endParaRPr>
          </a:p>
          <a:p>
            <a:endParaRPr lang="en-US">
              <a:solidFill>
                <a:srgbClr val="050E17"/>
              </a:solidFill>
              <a:latin typeface="Calibri"/>
              <a:cs typeface="Calibri"/>
            </a:endParaRPr>
          </a:p>
          <a:p>
            <a:endParaRPr lang="en-US">
              <a:solidFill>
                <a:srgbClr val="050E17"/>
              </a:solidFill>
              <a:latin typeface="Calibri"/>
              <a:cs typeface="Calibri"/>
            </a:endParaRPr>
          </a:p>
          <a:p>
            <a:r>
              <a:rPr lang="en-US">
                <a:solidFill>
                  <a:srgbClr val="050E17"/>
                </a:solidFill>
                <a:latin typeface="Cairo"/>
                <a:cs typeface="Calibri"/>
              </a:rPr>
              <a:t>Our dashboard uses data analysis for fair and objective employee promotions.</a:t>
            </a:r>
            <a:endParaRPr lang="en-US">
              <a:latin typeface="Cairo"/>
            </a:endParaRPr>
          </a:p>
          <a:p>
            <a:endParaRPr lang="en-US">
              <a:solidFill>
                <a:srgbClr val="050E17"/>
              </a:solidFill>
              <a:latin typeface="Cairo"/>
              <a:cs typeface="Calibri"/>
            </a:endParaRPr>
          </a:p>
          <a:p>
            <a:r>
              <a:rPr lang="en-US">
                <a:solidFill>
                  <a:srgbClr val="050E17"/>
                </a:solidFill>
                <a:latin typeface="Cairo"/>
                <a:cs typeface="Calibri"/>
              </a:rPr>
              <a:t>Our dashboard provides training recommendations for underperforming employees.</a:t>
            </a:r>
          </a:p>
          <a:p>
            <a:endParaRPr lang="en-US">
              <a:solidFill>
                <a:srgbClr val="050E17"/>
              </a:solidFill>
              <a:latin typeface="Cairo"/>
              <a:cs typeface="Calibri"/>
            </a:endParaRPr>
          </a:p>
          <a:p>
            <a:r>
              <a:rPr lang="en-US">
                <a:solidFill>
                  <a:srgbClr val="050E17"/>
                </a:solidFill>
                <a:latin typeface="Cairo"/>
                <a:cs typeface="Calibri"/>
              </a:rPr>
              <a:t>Our dashboard provides insights to identify trends in </a:t>
            </a:r>
            <a:r>
              <a:rPr lang="en-US">
                <a:latin typeface="Cairo"/>
                <a:cs typeface="Calibri"/>
              </a:rPr>
              <a:t>employee promotion rates</a:t>
            </a:r>
            <a:r>
              <a:rPr lang="en-US">
                <a:solidFill>
                  <a:srgbClr val="050E17"/>
                </a:solidFill>
                <a:latin typeface="Cairo"/>
                <a:cs typeface="Calibri"/>
              </a:rPr>
              <a:t> over time</a:t>
            </a:r>
          </a:p>
          <a:p>
            <a:endParaRPr lang="en-US" sz="1200">
              <a:solidFill>
                <a:srgbClr val="050E17"/>
              </a:solidFill>
              <a:latin typeface="Segoe UI"/>
              <a:cs typeface="Segoe UI"/>
            </a:endParaRPr>
          </a:p>
          <a:p>
            <a:endParaRPr lang="en-US" sz="1200">
              <a:solidFill>
                <a:srgbClr val="050E17"/>
              </a:solidFill>
              <a:latin typeface="Segoe UI"/>
              <a:cs typeface="Segoe UI"/>
            </a:endParaRPr>
          </a:p>
        </p:txBody>
      </p:sp>
      <p:sp>
        <p:nvSpPr>
          <p:cNvPr id="1008" name="Google Shape;1008;p43"/>
          <p:cNvSpPr/>
          <p:nvPr/>
        </p:nvSpPr>
        <p:spPr>
          <a:xfrm>
            <a:off x="785314" y="1485700"/>
            <a:ext cx="2759400" cy="3118500"/>
          </a:xfrm>
          <a:prstGeom prst="roundRect">
            <a:avLst>
              <a:gd name="adj" fmla="val 5851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>
              <a:latin typeface="Cairo"/>
              <a:cs typeface="Calibri"/>
            </a:endParaRPr>
          </a:p>
          <a:p>
            <a:endParaRPr lang="en-US" sz="1200">
              <a:latin typeface="Cairo"/>
              <a:cs typeface="Calibri"/>
            </a:endParaRPr>
          </a:p>
          <a:p>
            <a:endParaRPr lang="en-US" sz="1200">
              <a:latin typeface="Cairo"/>
              <a:cs typeface="Calibri"/>
            </a:endParaRPr>
          </a:p>
          <a:p>
            <a:r>
              <a:rPr lang="en-US" sz="1500" b="1">
                <a:latin typeface="Cairo"/>
              </a:rPr>
              <a:t>58% </a:t>
            </a:r>
            <a:r>
              <a:rPr lang="en-US">
                <a:latin typeface="Cairo"/>
              </a:rPr>
              <a:t>of employees are dissatisfied with their company's promotion process</a:t>
            </a:r>
          </a:p>
          <a:p>
            <a:endParaRPr lang="en-US">
              <a:latin typeface="Cairo"/>
            </a:endParaRPr>
          </a:p>
          <a:p>
            <a:r>
              <a:rPr lang="en-US" sz="1450" b="1">
                <a:latin typeface="Cairo"/>
                <a:cs typeface="Calibri"/>
              </a:rPr>
              <a:t>19</a:t>
            </a:r>
            <a:r>
              <a:rPr lang="en-US" b="1">
                <a:latin typeface="Cairo"/>
                <a:cs typeface="Calibri"/>
              </a:rPr>
              <a:t>%</a:t>
            </a:r>
            <a:r>
              <a:rPr lang="en-US">
                <a:latin typeface="Cairo"/>
                <a:cs typeface="Calibri"/>
              </a:rPr>
              <a:t> of employees believe that promotions in their organization are based on merit.</a:t>
            </a:r>
            <a:endParaRPr lang="en-US"/>
          </a:p>
          <a:p>
            <a:endParaRPr lang="en-US">
              <a:latin typeface="Cairo"/>
              <a:cs typeface="Calibri"/>
            </a:endParaRPr>
          </a:p>
          <a:p>
            <a:r>
              <a:rPr lang="en-US" sz="1200">
                <a:latin typeface="Cairo"/>
                <a:cs typeface="Calibri"/>
              </a:rPr>
              <a:t>.</a:t>
            </a:r>
          </a:p>
        </p:txBody>
      </p:sp>
      <p:sp>
        <p:nvSpPr>
          <p:cNvPr id="1009" name="Google Shape;1009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1010" name="Google Shape;1010;p43"/>
          <p:cNvSpPr txBox="1">
            <a:spLocks noGrp="1"/>
          </p:cNvSpPr>
          <p:nvPr>
            <p:ph type="title" idx="2"/>
          </p:nvPr>
        </p:nvSpPr>
        <p:spPr>
          <a:xfrm>
            <a:off x="893699" y="1540128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C7E7"/>
                </a:solidFill>
              </a:rPr>
              <a:t>PROBLEM</a:t>
            </a:r>
            <a:endParaRPr lang="en-US">
              <a:solidFill>
                <a:srgbClr val="A7C7E7"/>
              </a:solidFill>
            </a:endParaRPr>
          </a:p>
        </p:txBody>
      </p:sp>
      <p:sp>
        <p:nvSpPr>
          <p:cNvPr id="1011" name="Google Shape;1011;p43"/>
          <p:cNvSpPr txBox="1">
            <a:spLocks noGrp="1"/>
          </p:cNvSpPr>
          <p:nvPr>
            <p:ph type="title" idx="3"/>
          </p:nvPr>
        </p:nvSpPr>
        <p:spPr>
          <a:xfrm>
            <a:off x="5905771" y="1540129"/>
            <a:ext cx="21474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C7E7"/>
                </a:solidFill>
              </a:rPr>
              <a:t>SOLUTION</a:t>
            </a:r>
            <a:endParaRPr lang="en-US">
              <a:solidFill>
                <a:srgbClr val="A7C7E7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773240-97A3-2470-9837-D8D822D2D43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87563" y="2466424"/>
            <a:ext cx="2648764" cy="2352770"/>
          </a:xfrm>
        </p:spPr>
        <p:txBody>
          <a:bodyPr/>
          <a:lstStyle/>
          <a:p>
            <a:pPr algn="l"/>
            <a:endParaRPr lang="en-US" sz="1100">
              <a:latin typeface="Calibri"/>
              <a:cs typeface="Calibri"/>
            </a:endParaRPr>
          </a:p>
          <a:p>
            <a:endParaRPr lang="en-US"/>
          </a:p>
        </p:txBody>
      </p:sp>
      <p:pic>
        <p:nvPicPr>
          <p:cNvPr id="3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31206AA-72AE-FCB0-3C1A-DB544D82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86" y="1352993"/>
            <a:ext cx="3347926" cy="33479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9E8"/>
        </a:solidFill>
        <a:effectLst/>
      </p:bgPr>
    </p:bg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1"/>
          <p:cNvSpPr txBox="1">
            <a:spLocks noGrp="1"/>
          </p:cNvSpPr>
          <p:nvPr>
            <p:ph type="title"/>
          </p:nvPr>
        </p:nvSpPr>
        <p:spPr>
          <a:xfrm>
            <a:off x="1764450" y="2743089"/>
            <a:ext cx="56151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—Peter F. Drucker</a:t>
            </a:r>
            <a:endParaRPr lang="en-US"/>
          </a:p>
        </p:txBody>
      </p:sp>
      <p:sp>
        <p:nvSpPr>
          <p:cNvPr id="982" name="Google Shape;982;p41"/>
          <p:cNvSpPr txBox="1">
            <a:spLocks noGrp="1"/>
          </p:cNvSpPr>
          <p:nvPr>
            <p:ph type="subTitle" idx="1"/>
          </p:nvPr>
        </p:nvSpPr>
        <p:spPr>
          <a:xfrm>
            <a:off x="1764450" y="1264688"/>
            <a:ext cx="56151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“What gets measured gets improved.”</a:t>
            </a:r>
            <a:endParaRPr/>
          </a:p>
        </p:txBody>
      </p:sp>
      <p:sp>
        <p:nvSpPr>
          <p:cNvPr id="983" name="Google Shape;983;p41"/>
          <p:cNvSpPr/>
          <p:nvPr/>
        </p:nvSpPr>
        <p:spPr>
          <a:xfrm>
            <a:off x="4384550" y="804361"/>
            <a:ext cx="140320" cy="321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Staatliches"/>
              </a:rPr>
              <a:t>ʻ</a:t>
            </a:r>
          </a:p>
        </p:txBody>
      </p:sp>
      <p:sp>
        <p:nvSpPr>
          <p:cNvPr id="984" name="Google Shape;984;p41"/>
          <p:cNvSpPr/>
          <p:nvPr/>
        </p:nvSpPr>
        <p:spPr>
          <a:xfrm>
            <a:off x="4619125" y="804361"/>
            <a:ext cx="140320" cy="321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Staatliches"/>
              </a:rPr>
              <a:t>ʻ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6"/>
          <p:cNvSpPr/>
          <p:nvPr/>
        </p:nvSpPr>
        <p:spPr>
          <a:xfrm>
            <a:off x="5981525" y="1095225"/>
            <a:ext cx="1047300" cy="1047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6"/>
          <p:cNvSpPr txBox="1">
            <a:spLocks noGrp="1"/>
          </p:cNvSpPr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IMPLEMENTATION</a:t>
            </a:r>
            <a:endParaRPr lang="en-US"/>
          </a:p>
        </p:txBody>
      </p:sp>
      <p:sp>
        <p:nvSpPr>
          <p:cNvPr id="1167" name="Google Shape;1167;p46"/>
          <p:cNvSpPr txBox="1">
            <a:spLocks noGrp="1"/>
          </p:cNvSpPr>
          <p:nvPr>
            <p:ph type="title" idx="2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4" name="Google Shape;1274;p46"/>
          <p:cNvSpPr/>
          <p:nvPr/>
        </p:nvSpPr>
        <p:spPr>
          <a:xfrm rot="900041">
            <a:off x="2138027" y="1328129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6"/>
          <p:cNvSpPr/>
          <p:nvPr/>
        </p:nvSpPr>
        <p:spPr>
          <a:xfrm>
            <a:off x="3816361" y="1127033"/>
            <a:ext cx="658919" cy="65891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8CA6DA7-92C6-AE86-08CF-DDFB518B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4" y="1456592"/>
            <a:ext cx="3732334" cy="3732334"/>
          </a:xfrm>
          <a:prstGeom prst="rect">
            <a:avLst/>
          </a:prstGeom>
        </p:spPr>
      </p:pic>
      <p:sp>
        <p:nvSpPr>
          <p:cNvPr id="5" name="Google Shape;1276;p46">
            <a:extLst>
              <a:ext uri="{FF2B5EF4-FFF2-40B4-BE49-F238E27FC236}">
                <a16:creationId xmlns:a16="http://schemas.microsoft.com/office/drawing/2014/main" id="{B0BEECE1-72C4-8B47-06AF-282AE63C5775}"/>
              </a:ext>
            </a:extLst>
          </p:cNvPr>
          <p:cNvSpPr/>
          <p:nvPr/>
        </p:nvSpPr>
        <p:spPr>
          <a:xfrm>
            <a:off x="1632937" y="1610610"/>
            <a:ext cx="475746" cy="44643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4">
            <a:extLst>
              <a:ext uri="{FF2B5EF4-FFF2-40B4-BE49-F238E27FC236}">
                <a16:creationId xmlns:a16="http://schemas.microsoft.com/office/drawing/2014/main" id="{2A46240A-CB4C-FE7A-66B8-614FC2DBF730}"/>
              </a:ext>
            </a:extLst>
          </p:cNvPr>
          <p:cNvSpPr txBox="1"/>
          <p:nvPr/>
        </p:nvSpPr>
        <p:spPr>
          <a:xfrm>
            <a:off x="2717870" y="216458"/>
            <a:ext cx="3952143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latin typeface="Staatliches"/>
              </a:rPr>
              <a:t>Model building</a:t>
            </a:r>
            <a:endParaRPr lang="en-US" dirty="0"/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101A8E-630D-4F0B-8D54-A66E4F34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43" y="993312"/>
            <a:ext cx="6528077" cy="3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4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882AAEC-828D-B939-1419-9457876F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10" y="571447"/>
            <a:ext cx="7209065" cy="652831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847A6F5-1A88-9082-2C0D-A6F4FEC8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34" y="1226285"/>
            <a:ext cx="7210740" cy="1727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6C7FA4-7E45-BD3E-381E-170C4636A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74" y="2988614"/>
            <a:ext cx="3059094" cy="2084901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2A46240A-CB4C-FE7A-66B8-614FC2DBF730}"/>
              </a:ext>
            </a:extLst>
          </p:cNvPr>
          <p:cNvSpPr txBox="1"/>
          <p:nvPr/>
        </p:nvSpPr>
        <p:spPr>
          <a:xfrm>
            <a:off x="3207727" y="20515"/>
            <a:ext cx="3952143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>
                <a:latin typeface="Staatliches"/>
              </a:rPr>
              <a:t>XGBOOST ALGORITHM​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59774617"/>
      </p:ext>
    </p:extLst>
  </p:cSld>
  <p:clrMapOvr>
    <a:masterClrMapping/>
  </p:clrMapOvr>
</p:sld>
</file>

<file path=ppt/theme/theme1.xml><?xml version="1.0" encoding="utf-8"?>
<a:theme xmlns:a="http://schemas.openxmlformats.org/drawingml/2006/main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26</Slides>
  <Notes>24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Cool Startup Business Plan by Slidesgo</vt:lpstr>
      <vt:lpstr>Slidesgo Final Pages</vt:lpstr>
      <vt:lpstr>PowerPoint Presentation</vt:lpstr>
      <vt:lpstr>table of contents</vt:lpstr>
      <vt:lpstr>PROJECT</vt:lpstr>
      <vt:lpstr>190,000</vt:lpstr>
      <vt:lpstr>PROBLEM VS. SOLUTION</vt:lpstr>
      <vt:lpstr>—Peter F. Drucker</vt:lpstr>
      <vt:lpstr>IMPLEMENTATION</vt:lpstr>
      <vt:lpstr>PowerPoint Presentation</vt:lpstr>
      <vt:lpstr>PowerPoint Presentation</vt:lpstr>
      <vt:lpstr>PowerPoint Presentation</vt:lpstr>
      <vt:lpstr>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</vt:lpstr>
      <vt:lpstr>Existing models</vt:lpstr>
      <vt:lpstr>LOOKS CAN BE DECIEVING</vt:lpstr>
      <vt:lpstr>PowerPoint Presentation</vt:lpstr>
      <vt:lpstr>PROPOSED model</vt:lpstr>
      <vt:lpstr>CONCLUSION</vt:lpstr>
      <vt:lpstr>PowerPoint Presentation</vt:lpstr>
      <vt:lpstr>FUTURE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cp:revision>588</cp:revision>
  <dcterms:modified xsi:type="dcterms:W3CDTF">2023-05-12T20:30:54Z</dcterms:modified>
</cp:coreProperties>
</file>